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0"/>
  </p:notesMasterIdLst>
  <p:handoutMasterIdLst>
    <p:handoutMasterId r:id="rId31"/>
  </p:handoutMasterIdLst>
  <p:sldIdLst>
    <p:sldId id="636" r:id="rId5"/>
    <p:sldId id="696" r:id="rId6"/>
    <p:sldId id="587" r:id="rId7"/>
    <p:sldId id="588" r:id="rId8"/>
    <p:sldId id="589" r:id="rId9"/>
    <p:sldId id="590" r:id="rId10"/>
    <p:sldId id="591" r:id="rId11"/>
    <p:sldId id="592" r:id="rId12"/>
    <p:sldId id="593" r:id="rId13"/>
    <p:sldId id="594" r:id="rId14"/>
    <p:sldId id="595" r:id="rId15"/>
    <p:sldId id="596" r:id="rId16"/>
    <p:sldId id="597" r:id="rId17"/>
    <p:sldId id="598" r:id="rId18"/>
    <p:sldId id="599" r:id="rId19"/>
    <p:sldId id="600" r:id="rId20"/>
    <p:sldId id="601" r:id="rId21"/>
    <p:sldId id="603" r:id="rId22"/>
    <p:sldId id="604" r:id="rId23"/>
    <p:sldId id="605" r:id="rId24"/>
    <p:sldId id="606" r:id="rId25"/>
    <p:sldId id="607" r:id="rId26"/>
    <p:sldId id="608" r:id="rId27"/>
    <p:sldId id="609" r:id="rId28"/>
    <p:sldId id="697"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701DC0-C45A-4788-843E-32E06B2B1173}" v="418" dt="2018-08-27T17:41:01.8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5A701DC0-C45A-4788-843E-32E06B2B1173}"/>
    <pc:docChg chg="delSld">
      <pc:chgData name="Becky Mann" userId="eb467d60-cff5-406f-b4ef-6c0aacb48478" providerId="ADAL" clId="{5A701DC0-C45A-4788-843E-32E06B2B1173}" dt="2018-08-27T17:41:01.850" v="417" actId="2696"/>
      <pc:docMkLst>
        <pc:docMk/>
      </pc:docMkLst>
      <pc:sldChg chg="del">
        <pc:chgData name="Becky Mann" userId="eb467d60-cff5-406f-b4ef-6c0aacb48478" providerId="ADAL" clId="{5A701DC0-C45A-4788-843E-32E06B2B1173}" dt="2018-08-27T17:40:22.275" v="9" actId="2696"/>
        <pc:sldMkLst>
          <pc:docMk/>
          <pc:sldMk cId="2954615745" sldId="256"/>
        </pc:sldMkLst>
      </pc:sldChg>
      <pc:sldChg chg="del">
        <pc:chgData name="Becky Mann" userId="eb467d60-cff5-406f-b4ef-6c0aacb48478" providerId="ADAL" clId="{5A701DC0-C45A-4788-843E-32E06B2B1173}" dt="2018-08-27T17:40:22.636" v="16" actId="2696"/>
        <pc:sldMkLst>
          <pc:docMk/>
          <pc:sldMk cId="4197403627" sldId="257"/>
        </pc:sldMkLst>
      </pc:sldChg>
      <pc:sldChg chg="del">
        <pc:chgData name="Becky Mann" userId="eb467d60-cff5-406f-b4ef-6c0aacb48478" providerId="ADAL" clId="{5A701DC0-C45A-4788-843E-32E06B2B1173}" dt="2018-08-27T17:40:22.678" v="17" actId="2696"/>
        <pc:sldMkLst>
          <pc:docMk/>
          <pc:sldMk cId="1267779789" sldId="258"/>
        </pc:sldMkLst>
      </pc:sldChg>
      <pc:sldChg chg="del">
        <pc:chgData name="Becky Mann" userId="eb467d60-cff5-406f-b4ef-6c0aacb48478" providerId="ADAL" clId="{5A701DC0-C45A-4788-843E-32E06B2B1173}" dt="2018-08-27T17:40:22.719" v="18" actId="2696"/>
        <pc:sldMkLst>
          <pc:docMk/>
          <pc:sldMk cId="40316118" sldId="259"/>
        </pc:sldMkLst>
      </pc:sldChg>
      <pc:sldChg chg="del">
        <pc:chgData name="Becky Mann" userId="eb467d60-cff5-406f-b4ef-6c0aacb48478" providerId="ADAL" clId="{5A701DC0-C45A-4788-843E-32E06B2B1173}" dt="2018-08-27T17:40:22.765" v="19" actId="2696"/>
        <pc:sldMkLst>
          <pc:docMk/>
          <pc:sldMk cId="62975364" sldId="260"/>
        </pc:sldMkLst>
      </pc:sldChg>
      <pc:sldChg chg="del">
        <pc:chgData name="Becky Mann" userId="eb467d60-cff5-406f-b4ef-6c0aacb48478" providerId="ADAL" clId="{5A701DC0-C45A-4788-843E-32E06B2B1173}" dt="2018-08-27T17:40:22.805" v="20" actId="2696"/>
        <pc:sldMkLst>
          <pc:docMk/>
          <pc:sldMk cId="109588566" sldId="261"/>
        </pc:sldMkLst>
      </pc:sldChg>
      <pc:sldChg chg="del">
        <pc:chgData name="Becky Mann" userId="eb467d60-cff5-406f-b4ef-6c0aacb48478" providerId="ADAL" clId="{5A701DC0-C45A-4788-843E-32E06B2B1173}" dt="2018-08-27T17:40:22.841" v="21" actId="2696"/>
        <pc:sldMkLst>
          <pc:docMk/>
          <pc:sldMk cId="3468803574" sldId="262"/>
        </pc:sldMkLst>
      </pc:sldChg>
      <pc:sldChg chg="del">
        <pc:chgData name="Becky Mann" userId="eb467d60-cff5-406f-b4ef-6c0aacb48478" providerId="ADAL" clId="{5A701DC0-C45A-4788-843E-32E06B2B1173}" dt="2018-08-27T17:40:22.882" v="22" actId="2696"/>
        <pc:sldMkLst>
          <pc:docMk/>
          <pc:sldMk cId="2167698675" sldId="263"/>
        </pc:sldMkLst>
      </pc:sldChg>
      <pc:sldChg chg="del">
        <pc:chgData name="Becky Mann" userId="eb467d60-cff5-406f-b4ef-6c0aacb48478" providerId="ADAL" clId="{5A701DC0-C45A-4788-843E-32E06B2B1173}" dt="2018-08-27T17:40:22.918" v="23" actId="2696"/>
        <pc:sldMkLst>
          <pc:docMk/>
          <pc:sldMk cId="1514780162" sldId="264"/>
        </pc:sldMkLst>
      </pc:sldChg>
      <pc:sldChg chg="del">
        <pc:chgData name="Becky Mann" userId="eb467d60-cff5-406f-b4ef-6c0aacb48478" providerId="ADAL" clId="{5A701DC0-C45A-4788-843E-32E06B2B1173}" dt="2018-08-27T17:40:22.959" v="24" actId="2696"/>
        <pc:sldMkLst>
          <pc:docMk/>
          <pc:sldMk cId="37822517" sldId="265"/>
        </pc:sldMkLst>
      </pc:sldChg>
      <pc:sldChg chg="del">
        <pc:chgData name="Becky Mann" userId="eb467d60-cff5-406f-b4ef-6c0aacb48478" providerId="ADAL" clId="{5A701DC0-C45A-4788-843E-32E06B2B1173}" dt="2018-08-27T17:40:22.999" v="25" actId="2696"/>
        <pc:sldMkLst>
          <pc:docMk/>
          <pc:sldMk cId="1983189717" sldId="266"/>
        </pc:sldMkLst>
      </pc:sldChg>
      <pc:sldChg chg="del">
        <pc:chgData name="Becky Mann" userId="eb467d60-cff5-406f-b4ef-6c0aacb48478" providerId="ADAL" clId="{5A701DC0-C45A-4788-843E-32E06B2B1173}" dt="2018-08-27T17:40:23.092" v="27" actId="2696"/>
        <pc:sldMkLst>
          <pc:docMk/>
          <pc:sldMk cId="4268122013" sldId="267"/>
        </pc:sldMkLst>
      </pc:sldChg>
      <pc:sldChg chg="del">
        <pc:chgData name="Becky Mann" userId="eb467d60-cff5-406f-b4ef-6c0aacb48478" providerId="ADAL" clId="{5A701DC0-C45A-4788-843E-32E06B2B1173}" dt="2018-08-27T17:40:23.038" v="26" actId="2696"/>
        <pc:sldMkLst>
          <pc:docMk/>
          <pc:sldMk cId="2025341685" sldId="268"/>
        </pc:sldMkLst>
      </pc:sldChg>
      <pc:sldChg chg="del">
        <pc:chgData name="Becky Mann" userId="eb467d60-cff5-406f-b4ef-6c0aacb48478" providerId="ADAL" clId="{5A701DC0-C45A-4788-843E-32E06B2B1173}" dt="2018-08-27T17:40:23.275" v="31" actId="2696"/>
        <pc:sldMkLst>
          <pc:docMk/>
          <pc:sldMk cId="1997103243" sldId="269"/>
        </pc:sldMkLst>
      </pc:sldChg>
      <pc:sldChg chg="del">
        <pc:chgData name="Becky Mann" userId="eb467d60-cff5-406f-b4ef-6c0aacb48478" providerId="ADAL" clId="{5A701DC0-C45A-4788-843E-32E06B2B1173}" dt="2018-08-27T17:40:23.309" v="32" actId="2696"/>
        <pc:sldMkLst>
          <pc:docMk/>
          <pc:sldMk cId="2413815532" sldId="270"/>
        </pc:sldMkLst>
      </pc:sldChg>
      <pc:sldChg chg="del">
        <pc:chgData name="Becky Mann" userId="eb467d60-cff5-406f-b4ef-6c0aacb48478" providerId="ADAL" clId="{5A701DC0-C45A-4788-843E-32E06B2B1173}" dt="2018-08-27T17:40:23.365" v="33" actId="2696"/>
        <pc:sldMkLst>
          <pc:docMk/>
          <pc:sldMk cId="1786541496" sldId="271"/>
        </pc:sldMkLst>
      </pc:sldChg>
      <pc:sldChg chg="del">
        <pc:chgData name="Becky Mann" userId="eb467d60-cff5-406f-b4ef-6c0aacb48478" providerId="ADAL" clId="{5A701DC0-C45A-4788-843E-32E06B2B1173}" dt="2018-08-27T17:40:23.417" v="34" actId="2696"/>
        <pc:sldMkLst>
          <pc:docMk/>
          <pc:sldMk cId="726756780" sldId="272"/>
        </pc:sldMkLst>
      </pc:sldChg>
      <pc:sldChg chg="del">
        <pc:chgData name="Becky Mann" userId="eb467d60-cff5-406f-b4ef-6c0aacb48478" providerId="ADAL" clId="{5A701DC0-C45A-4788-843E-32E06B2B1173}" dt="2018-08-27T17:40:23.464" v="35" actId="2696"/>
        <pc:sldMkLst>
          <pc:docMk/>
          <pc:sldMk cId="1412433513" sldId="273"/>
        </pc:sldMkLst>
      </pc:sldChg>
      <pc:sldChg chg="del">
        <pc:chgData name="Becky Mann" userId="eb467d60-cff5-406f-b4ef-6c0aacb48478" providerId="ADAL" clId="{5A701DC0-C45A-4788-843E-32E06B2B1173}" dt="2018-08-27T17:40:23.718" v="41" actId="2696"/>
        <pc:sldMkLst>
          <pc:docMk/>
          <pc:sldMk cId="4054746119" sldId="274"/>
        </pc:sldMkLst>
      </pc:sldChg>
      <pc:sldChg chg="del">
        <pc:chgData name="Becky Mann" userId="eb467d60-cff5-406f-b4ef-6c0aacb48478" providerId="ADAL" clId="{5A701DC0-C45A-4788-843E-32E06B2B1173}" dt="2018-08-27T17:40:23.506" v="36" actId="2696"/>
        <pc:sldMkLst>
          <pc:docMk/>
          <pc:sldMk cId="2028040962" sldId="276"/>
        </pc:sldMkLst>
      </pc:sldChg>
      <pc:sldChg chg="del">
        <pc:chgData name="Becky Mann" userId="eb467d60-cff5-406f-b4ef-6c0aacb48478" providerId="ADAL" clId="{5A701DC0-C45A-4788-843E-32E06B2B1173}" dt="2018-08-27T17:40:23.552" v="37" actId="2696"/>
        <pc:sldMkLst>
          <pc:docMk/>
          <pc:sldMk cId="3284215811" sldId="277"/>
        </pc:sldMkLst>
      </pc:sldChg>
      <pc:sldChg chg="del">
        <pc:chgData name="Becky Mann" userId="eb467d60-cff5-406f-b4ef-6c0aacb48478" providerId="ADAL" clId="{5A701DC0-C45A-4788-843E-32E06B2B1173}" dt="2018-08-27T17:40:23.594" v="38" actId="2696"/>
        <pc:sldMkLst>
          <pc:docMk/>
          <pc:sldMk cId="754331333" sldId="278"/>
        </pc:sldMkLst>
      </pc:sldChg>
      <pc:sldChg chg="del">
        <pc:chgData name="Becky Mann" userId="eb467d60-cff5-406f-b4ef-6c0aacb48478" providerId="ADAL" clId="{5A701DC0-C45A-4788-843E-32E06B2B1173}" dt="2018-08-27T17:40:23.650" v="39" actId="2696"/>
        <pc:sldMkLst>
          <pc:docMk/>
          <pc:sldMk cId="892344327" sldId="279"/>
        </pc:sldMkLst>
      </pc:sldChg>
      <pc:sldChg chg="del">
        <pc:chgData name="Becky Mann" userId="eb467d60-cff5-406f-b4ef-6c0aacb48478" providerId="ADAL" clId="{5A701DC0-C45A-4788-843E-32E06B2B1173}" dt="2018-08-27T17:40:23.685" v="40" actId="2696"/>
        <pc:sldMkLst>
          <pc:docMk/>
          <pc:sldMk cId="79725647" sldId="280"/>
        </pc:sldMkLst>
      </pc:sldChg>
      <pc:sldChg chg="del">
        <pc:chgData name="Becky Mann" userId="eb467d60-cff5-406f-b4ef-6c0aacb48478" providerId="ADAL" clId="{5A701DC0-C45A-4788-843E-32E06B2B1173}" dt="2018-08-27T17:40:23.772" v="42" actId="2696"/>
        <pc:sldMkLst>
          <pc:docMk/>
          <pc:sldMk cId="260371550" sldId="281"/>
        </pc:sldMkLst>
      </pc:sldChg>
      <pc:sldChg chg="del">
        <pc:chgData name="Becky Mann" userId="eb467d60-cff5-406f-b4ef-6c0aacb48478" providerId="ADAL" clId="{5A701DC0-C45A-4788-843E-32E06B2B1173}" dt="2018-08-27T17:40:24.005" v="47" actId="2696"/>
        <pc:sldMkLst>
          <pc:docMk/>
          <pc:sldMk cId="412278223" sldId="282"/>
        </pc:sldMkLst>
      </pc:sldChg>
      <pc:sldChg chg="del">
        <pc:chgData name="Becky Mann" userId="eb467d60-cff5-406f-b4ef-6c0aacb48478" providerId="ADAL" clId="{5A701DC0-C45A-4788-843E-32E06B2B1173}" dt="2018-08-27T17:40:24.041" v="48" actId="2696"/>
        <pc:sldMkLst>
          <pc:docMk/>
          <pc:sldMk cId="3130637292" sldId="283"/>
        </pc:sldMkLst>
      </pc:sldChg>
      <pc:sldChg chg="del">
        <pc:chgData name="Becky Mann" userId="eb467d60-cff5-406f-b4ef-6c0aacb48478" providerId="ADAL" clId="{5A701DC0-C45A-4788-843E-32E06B2B1173}" dt="2018-08-27T17:40:24.256" v="54" actId="2696"/>
        <pc:sldMkLst>
          <pc:docMk/>
          <pc:sldMk cId="3053382788" sldId="284"/>
        </pc:sldMkLst>
      </pc:sldChg>
      <pc:sldChg chg="del">
        <pc:chgData name="Becky Mann" userId="eb467d60-cff5-406f-b4ef-6c0aacb48478" providerId="ADAL" clId="{5A701DC0-C45A-4788-843E-32E06B2B1173}" dt="2018-08-27T17:40:24.361" v="57" actId="2696"/>
        <pc:sldMkLst>
          <pc:docMk/>
          <pc:sldMk cId="1503132178" sldId="285"/>
        </pc:sldMkLst>
      </pc:sldChg>
      <pc:sldChg chg="del">
        <pc:chgData name="Becky Mann" userId="eb467d60-cff5-406f-b4ef-6c0aacb48478" providerId="ADAL" clId="{5A701DC0-C45A-4788-843E-32E06B2B1173}" dt="2018-08-27T17:40:24.444" v="59" actId="2696"/>
        <pc:sldMkLst>
          <pc:docMk/>
          <pc:sldMk cId="3587480872" sldId="286"/>
        </pc:sldMkLst>
      </pc:sldChg>
      <pc:sldChg chg="del">
        <pc:chgData name="Becky Mann" userId="eb467d60-cff5-406f-b4ef-6c0aacb48478" providerId="ADAL" clId="{5A701DC0-C45A-4788-843E-32E06B2B1173}" dt="2018-08-27T17:40:24.079" v="49" actId="2696"/>
        <pc:sldMkLst>
          <pc:docMk/>
          <pc:sldMk cId="1660169838" sldId="287"/>
        </pc:sldMkLst>
      </pc:sldChg>
      <pc:sldChg chg="del">
        <pc:chgData name="Becky Mann" userId="eb467d60-cff5-406f-b4ef-6c0aacb48478" providerId="ADAL" clId="{5A701DC0-C45A-4788-843E-32E06B2B1173}" dt="2018-08-27T17:40:24.111" v="50" actId="2696"/>
        <pc:sldMkLst>
          <pc:docMk/>
          <pc:sldMk cId="918966387" sldId="288"/>
        </pc:sldMkLst>
      </pc:sldChg>
      <pc:sldChg chg="del">
        <pc:chgData name="Becky Mann" userId="eb467d60-cff5-406f-b4ef-6c0aacb48478" providerId="ADAL" clId="{5A701DC0-C45A-4788-843E-32E06B2B1173}" dt="2018-08-27T17:40:24.143" v="51" actId="2696"/>
        <pc:sldMkLst>
          <pc:docMk/>
          <pc:sldMk cId="799314670" sldId="289"/>
        </pc:sldMkLst>
      </pc:sldChg>
      <pc:sldChg chg="del">
        <pc:chgData name="Becky Mann" userId="eb467d60-cff5-406f-b4ef-6c0aacb48478" providerId="ADAL" clId="{5A701DC0-C45A-4788-843E-32E06B2B1173}" dt="2018-08-27T17:40:24.176" v="52" actId="2696"/>
        <pc:sldMkLst>
          <pc:docMk/>
          <pc:sldMk cId="881311548" sldId="290"/>
        </pc:sldMkLst>
      </pc:sldChg>
      <pc:sldChg chg="del">
        <pc:chgData name="Becky Mann" userId="eb467d60-cff5-406f-b4ef-6c0aacb48478" providerId="ADAL" clId="{5A701DC0-C45A-4788-843E-32E06B2B1173}" dt="2018-08-27T17:40:24.213" v="53" actId="2696"/>
        <pc:sldMkLst>
          <pc:docMk/>
          <pc:sldMk cId="579877271" sldId="291"/>
        </pc:sldMkLst>
      </pc:sldChg>
      <pc:sldChg chg="del">
        <pc:chgData name="Becky Mann" userId="eb467d60-cff5-406f-b4ef-6c0aacb48478" providerId="ADAL" clId="{5A701DC0-C45A-4788-843E-32E06B2B1173}" dt="2018-08-27T17:40:24.295" v="55" actId="2696"/>
        <pc:sldMkLst>
          <pc:docMk/>
          <pc:sldMk cId="1924830922" sldId="292"/>
        </pc:sldMkLst>
      </pc:sldChg>
      <pc:sldChg chg="del">
        <pc:chgData name="Becky Mann" userId="eb467d60-cff5-406f-b4ef-6c0aacb48478" providerId="ADAL" clId="{5A701DC0-C45A-4788-843E-32E06B2B1173}" dt="2018-08-27T17:40:24.330" v="56" actId="2696"/>
        <pc:sldMkLst>
          <pc:docMk/>
          <pc:sldMk cId="2559492309" sldId="293"/>
        </pc:sldMkLst>
      </pc:sldChg>
      <pc:sldChg chg="del">
        <pc:chgData name="Becky Mann" userId="eb467d60-cff5-406f-b4ef-6c0aacb48478" providerId="ADAL" clId="{5A701DC0-C45A-4788-843E-32E06B2B1173}" dt="2018-08-27T17:40:24.411" v="58" actId="2696"/>
        <pc:sldMkLst>
          <pc:docMk/>
          <pc:sldMk cId="3842237735" sldId="294"/>
        </pc:sldMkLst>
      </pc:sldChg>
      <pc:sldChg chg="del">
        <pc:chgData name="Becky Mann" userId="eb467d60-cff5-406f-b4ef-6c0aacb48478" providerId="ADAL" clId="{5A701DC0-C45A-4788-843E-32E06B2B1173}" dt="2018-08-27T17:40:24.482" v="60" actId="2696"/>
        <pc:sldMkLst>
          <pc:docMk/>
          <pc:sldMk cId="2909590545" sldId="295"/>
        </pc:sldMkLst>
      </pc:sldChg>
      <pc:sldChg chg="del">
        <pc:chgData name="Becky Mann" userId="eb467d60-cff5-406f-b4ef-6c0aacb48478" providerId="ADAL" clId="{5A701DC0-C45A-4788-843E-32E06B2B1173}" dt="2018-08-27T17:40:24.511" v="61" actId="2696"/>
        <pc:sldMkLst>
          <pc:docMk/>
          <pc:sldMk cId="2190060406" sldId="296"/>
        </pc:sldMkLst>
      </pc:sldChg>
      <pc:sldChg chg="del">
        <pc:chgData name="Becky Mann" userId="eb467d60-cff5-406f-b4ef-6c0aacb48478" providerId="ADAL" clId="{5A701DC0-C45A-4788-843E-32E06B2B1173}" dt="2018-08-27T17:40:24.581" v="63" actId="2696"/>
        <pc:sldMkLst>
          <pc:docMk/>
          <pc:sldMk cId="961067235" sldId="297"/>
        </pc:sldMkLst>
      </pc:sldChg>
      <pc:sldChg chg="del">
        <pc:chgData name="Becky Mann" userId="eb467d60-cff5-406f-b4ef-6c0aacb48478" providerId="ADAL" clId="{5A701DC0-C45A-4788-843E-32E06B2B1173}" dt="2018-08-27T17:40:24.548" v="62" actId="2696"/>
        <pc:sldMkLst>
          <pc:docMk/>
          <pc:sldMk cId="895886636" sldId="298"/>
        </pc:sldMkLst>
      </pc:sldChg>
      <pc:sldChg chg="del">
        <pc:chgData name="Becky Mann" userId="eb467d60-cff5-406f-b4ef-6c0aacb48478" providerId="ADAL" clId="{5A701DC0-C45A-4788-843E-32E06B2B1173}" dt="2018-08-27T17:40:24.616" v="64" actId="2696"/>
        <pc:sldMkLst>
          <pc:docMk/>
          <pc:sldMk cId="2247129780" sldId="299"/>
        </pc:sldMkLst>
      </pc:sldChg>
      <pc:sldChg chg="del">
        <pc:chgData name="Becky Mann" userId="eb467d60-cff5-406f-b4ef-6c0aacb48478" providerId="ADAL" clId="{5A701DC0-C45A-4788-843E-32E06B2B1173}" dt="2018-08-27T17:40:24.686" v="66" actId="2696"/>
        <pc:sldMkLst>
          <pc:docMk/>
          <pc:sldMk cId="3069629363" sldId="300"/>
        </pc:sldMkLst>
      </pc:sldChg>
      <pc:sldChg chg="del">
        <pc:chgData name="Becky Mann" userId="eb467d60-cff5-406f-b4ef-6c0aacb48478" providerId="ADAL" clId="{5A701DC0-C45A-4788-843E-32E06B2B1173}" dt="2018-08-27T17:40:24.766" v="68" actId="2696"/>
        <pc:sldMkLst>
          <pc:docMk/>
          <pc:sldMk cId="4040821978" sldId="301"/>
        </pc:sldMkLst>
      </pc:sldChg>
      <pc:sldChg chg="del">
        <pc:chgData name="Becky Mann" userId="eb467d60-cff5-406f-b4ef-6c0aacb48478" providerId="ADAL" clId="{5A701DC0-C45A-4788-843E-32E06B2B1173}" dt="2018-08-27T17:40:24.653" v="65" actId="2696"/>
        <pc:sldMkLst>
          <pc:docMk/>
          <pc:sldMk cId="1888799458" sldId="302"/>
        </pc:sldMkLst>
      </pc:sldChg>
      <pc:sldChg chg="del">
        <pc:chgData name="Becky Mann" userId="eb467d60-cff5-406f-b4ef-6c0aacb48478" providerId="ADAL" clId="{5A701DC0-C45A-4788-843E-32E06B2B1173}" dt="2018-08-27T17:40:24.720" v="67" actId="2696"/>
        <pc:sldMkLst>
          <pc:docMk/>
          <pc:sldMk cId="969377059" sldId="303"/>
        </pc:sldMkLst>
      </pc:sldChg>
      <pc:sldChg chg="del">
        <pc:chgData name="Becky Mann" userId="eb467d60-cff5-406f-b4ef-6c0aacb48478" providerId="ADAL" clId="{5A701DC0-C45A-4788-843E-32E06B2B1173}" dt="2018-08-27T17:40:24.920" v="73" actId="2696"/>
        <pc:sldMkLst>
          <pc:docMk/>
          <pc:sldMk cId="1393459374" sldId="304"/>
        </pc:sldMkLst>
      </pc:sldChg>
      <pc:sldChg chg="del">
        <pc:chgData name="Becky Mann" userId="eb467d60-cff5-406f-b4ef-6c0aacb48478" providerId="ADAL" clId="{5A701DC0-C45A-4788-843E-32E06B2B1173}" dt="2018-08-27T17:40:24.957" v="74" actId="2696"/>
        <pc:sldMkLst>
          <pc:docMk/>
          <pc:sldMk cId="3817468511" sldId="305"/>
        </pc:sldMkLst>
      </pc:sldChg>
      <pc:sldChg chg="del">
        <pc:chgData name="Becky Mann" userId="eb467d60-cff5-406f-b4ef-6c0aacb48478" providerId="ADAL" clId="{5A701DC0-C45A-4788-843E-32E06B2B1173}" dt="2018-08-27T17:40:24.990" v="75" actId="2696"/>
        <pc:sldMkLst>
          <pc:docMk/>
          <pc:sldMk cId="2461872318" sldId="306"/>
        </pc:sldMkLst>
      </pc:sldChg>
      <pc:sldChg chg="del">
        <pc:chgData name="Becky Mann" userId="eb467d60-cff5-406f-b4ef-6c0aacb48478" providerId="ADAL" clId="{5A701DC0-C45A-4788-843E-32E06B2B1173}" dt="2018-08-27T17:40:25.024" v="76" actId="2696"/>
        <pc:sldMkLst>
          <pc:docMk/>
          <pc:sldMk cId="3293897136" sldId="307"/>
        </pc:sldMkLst>
      </pc:sldChg>
      <pc:sldChg chg="del">
        <pc:chgData name="Becky Mann" userId="eb467d60-cff5-406f-b4ef-6c0aacb48478" providerId="ADAL" clId="{5A701DC0-C45A-4788-843E-32E06B2B1173}" dt="2018-08-27T17:40:25.055" v="77" actId="2696"/>
        <pc:sldMkLst>
          <pc:docMk/>
          <pc:sldMk cId="2758380305" sldId="308"/>
        </pc:sldMkLst>
      </pc:sldChg>
      <pc:sldChg chg="del">
        <pc:chgData name="Becky Mann" userId="eb467d60-cff5-406f-b4ef-6c0aacb48478" providerId="ADAL" clId="{5A701DC0-C45A-4788-843E-32E06B2B1173}" dt="2018-08-27T17:40:25.086" v="78" actId="2696"/>
        <pc:sldMkLst>
          <pc:docMk/>
          <pc:sldMk cId="3953896286" sldId="309"/>
        </pc:sldMkLst>
      </pc:sldChg>
      <pc:sldChg chg="del">
        <pc:chgData name="Becky Mann" userId="eb467d60-cff5-406f-b4ef-6c0aacb48478" providerId="ADAL" clId="{5A701DC0-C45A-4788-843E-32E06B2B1173}" dt="2018-08-27T17:40:25.121" v="79" actId="2696"/>
        <pc:sldMkLst>
          <pc:docMk/>
          <pc:sldMk cId="3598803477" sldId="310"/>
        </pc:sldMkLst>
      </pc:sldChg>
      <pc:sldChg chg="del">
        <pc:chgData name="Becky Mann" userId="eb467d60-cff5-406f-b4ef-6c0aacb48478" providerId="ADAL" clId="{5A701DC0-C45A-4788-843E-32E06B2B1173}" dt="2018-08-27T17:40:25.153" v="80" actId="2696"/>
        <pc:sldMkLst>
          <pc:docMk/>
          <pc:sldMk cId="1419938255" sldId="311"/>
        </pc:sldMkLst>
      </pc:sldChg>
      <pc:sldChg chg="del">
        <pc:chgData name="Becky Mann" userId="eb467d60-cff5-406f-b4ef-6c0aacb48478" providerId="ADAL" clId="{5A701DC0-C45A-4788-843E-32E06B2B1173}" dt="2018-08-27T17:40:25.185" v="81" actId="2696"/>
        <pc:sldMkLst>
          <pc:docMk/>
          <pc:sldMk cId="787659407" sldId="312"/>
        </pc:sldMkLst>
      </pc:sldChg>
      <pc:sldChg chg="del">
        <pc:chgData name="Becky Mann" userId="eb467d60-cff5-406f-b4ef-6c0aacb48478" providerId="ADAL" clId="{5A701DC0-C45A-4788-843E-32E06B2B1173}" dt="2018-08-27T17:40:25.256" v="83" actId="2696"/>
        <pc:sldMkLst>
          <pc:docMk/>
          <pc:sldMk cId="2265798758" sldId="313"/>
        </pc:sldMkLst>
      </pc:sldChg>
      <pc:sldChg chg="del">
        <pc:chgData name="Becky Mann" userId="eb467d60-cff5-406f-b4ef-6c0aacb48478" providerId="ADAL" clId="{5A701DC0-C45A-4788-843E-32E06B2B1173}" dt="2018-08-27T17:40:25.308" v="84" actId="2696"/>
        <pc:sldMkLst>
          <pc:docMk/>
          <pc:sldMk cId="4200973317" sldId="314"/>
        </pc:sldMkLst>
      </pc:sldChg>
      <pc:sldChg chg="del">
        <pc:chgData name="Becky Mann" userId="eb467d60-cff5-406f-b4ef-6c0aacb48478" providerId="ADAL" clId="{5A701DC0-C45A-4788-843E-32E06B2B1173}" dt="2018-08-27T17:40:25.221" v="82" actId="2696"/>
        <pc:sldMkLst>
          <pc:docMk/>
          <pc:sldMk cId="3283004789" sldId="315"/>
        </pc:sldMkLst>
      </pc:sldChg>
      <pc:sldChg chg="del">
        <pc:chgData name="Becky Mann" userId="eb467d60-cff5-406f-b4ef-6c0aacb48478" providerId="ADAL" clId="{5A701DC0-C45A-4788-843E-32E06B2B1173}" dt="2018-08-27T17:40:25.473" v="89" actId="2696"/>
        <pc:sldMkLst>
          <pc:docMk/>
          <pc:sldMk cId="2024201776" sldId="316"/>
        </pc:sldMkLst>
      </pc:sldChg>
      <pc:sldChg chg="del">
        <pc:chgData name="Becky Mann" userId="eb467d60-cff5-406f-b4ef-6c0aacb48478" providerId="ADAL" clId="{5A701DC0-C45A-4788-843E-32E06B2B1173}" dt="2018-08-27T17:40:25.655" v="94" actId="2696"/>
        <pc:sldMkLst>
          <pc:docMk/>
          <pc:sldMk cId="2250176408" sldId="317"/>
        </pc:sldMkLst>
      </pc:sldChg>
      <pc:sldChg chg="del">
        <pc:chgData name="Becky Mann" userId="eb467d60-cff5-406f-b4ef-6c0aacb48478" providerId="ADAL" clId="{5A701DC0-C45A-4788-843E-32E06B2B1173}" dt="2018-08-27T17:40:25.686" v="95" actId="2696"/>
        <pc:sldMkLst>
          <pc:docMk/>
          <pc:sldMk cId="1498360641" sldId="318"/>
        </pc:sldMkLst>
      </pc:sldChg>
      <pc:sldChg chg="del">
        <pc:chgData name="Becky Mann" userId="eb467d60-cff5-406f-b4ef-6c0aacb48478" providerId="ADAL" clId="{5A701DC0-C45A-4788-843E-32E06B2B1173}" dt="2018-08-27T17:40:25.717" v="96" actId="2696"/>
        <pc:sldMkLst>
          <pc:docMk/>
          <pc:sldMk cId="2115053894" sldId="319"/>
        </pc:sldMkLst>
      </pc:sldChg>
      <pc:sldChg chg="del">
        <pc:chgData name="Becky Mann" userId="eb467d60-cff5-406f-b4ef-6c0aacb48478" providerId="ADAL" clId="{5A701DC0-C45A-4788-843E-32E06B2B1173}" dt="2018-08-27T17:40:25.743" v="97" actId="2696"/>
        <pc:sldMkLst>
          <pc:docMk/>
          <pc:sldMk cId="274512618" sldId="320"/>
        </pc:sldMkLst>
      </pc:sldChg>
      <pc:sldChg chg="del">
        <pc:chgData name="Becky Mann" userId="eb467d60-cff5-406f-b4ef-6c0aacb48478" providerId="ADAL" clId="{5A701DC0-C45A-4788-843E-32E06B2B1173}" dt="2018-08-27T17:40:25.789" v="98" actId="2696"/>
        <pc:sldMkLst>
          <pc:docMk/>
          <pc:sldMk cId="2592657017" sldId="321"/>
        </pc:sldMkLst>
      </pc:sldChg>
      <pc:sldChg chg="del">
        <pc:chgData name="Becky Mann" userId="eb467d60-cff5-406f-b4ef-6c0aacb48478" providerId="ADAL" clId="{5A701DC0-C45A-4788-843E-32E06B2B1173}" dt="2018-08-27T17:40:25.509" v="90" actId="2696"/>
        <pc:sldMkLst>
          <pc:docMk/>
          <pc:sldMk cId="3514270331" sldId="322"/>
        </pc:sldMkLst>
      </pc:sldChg>
      <pc:sldChg chg="del">
        <pc:chgData name="Becky Mann" userId="eb467d60-cff5-406f-b4ef-6c0aacb48478" providerId="ADAL" clId="{5A701DC0-C45A-4788-843E-32E06B2B1173}" dt="2018-08-27T17:40:25.549" v="91" actId="2696"/>
        <pc:sldMkLst>
          <pc:docMk/>
          <pc:sldMk cId="510086316" sldId="323"/>
        </pc:sldMkLst>
      </pc:sldChg>
      <pc:sldChg chg="del">
        <pc:chgData name="Becky Mann" userId="eb467d60-cff5-406f-b4ef-6c0aacb48478" providerId="ADAL" clId="{5A701DC0-C45A-4788-843E-32E06B2B1173}" dt="2018-08-27T17:40:25.587" v="92" actId="2696"/>
        <pc:sldMkLst>
          <pc:docMk/>
          <pc:sldMk cId="2011447127" sldId="324"/>
        </pc:sldMkLst>
      </pc:sldChg>
      <pc:sldChg chg="del">
        <pc:chgData name="Becky Mann" userId="eb467d60-cff5-406f-b4ef-6c0aacb48478" providerId="ADAL" clId="{5A701DC0-C45A-4788-843E-32E06B2B1173}" dt="2018-08-27T17:40:25.620" v="93" actId="2696"/>
        <pc:sldMkLst>
          <pc:docMk/>
          <pc:sldMk cId="3995542301" sldId="325"/>
        </pc:sldMkLst>
      </pc:sldChg>
      <pc:sldChg chg="del">
        <pc:chgData name="Becky Mann" userId="eb467d60-cff5-406f-b4ef-6c0aacb48478" providerId="ADAL" clId="{5A701DC0-C45A-4788-843E-32E06B2B1173}" dt="2018-08-27T17:40:25.961" v="103" actId="2696"/>
        <pc:sldMkLst>
          <pc:docMk/>
          <pc:sldMk cId="2530393652" sldId="326"/>
        </pc:sldMkLst>
      </pc:sldChg>
      <pc:sldChg chg="del">
        <pc:chgData name="Becky Mann" userId="eb467d60-cff5-406f-b4ef-6c0aacb48478" providerId="ADAL" clId="{5A701DC0-C45A-4788-843E-32E06B2B1173}" dt="2018-08-27T17:40:25.996" v="104" actId="2696"/>
        <pc:sldMkLst>
          <pc:docMk/>
          <pc:sldMk cId="387205813" sldId="327"/>
        </pc:sldMkLst>
      </pc:sldChg>
      <pc:sldChg chg="del">
        <pc:chgData name="Becky Mann" userId="eb467d60-cff5-406f-b4ef-6c0aacb48478" providerId="ADAL" clId="{5A701DC0-C45A-4788-843E-32E06B2B1173}" dt="2018-08-27T17:40:26.035" v="105" actId="2696"/>
        <pc:sldMkLst>
          <pc:docMk/>
          <pc:sldMk cId="3566580247" sldId="328"/>
        </pc:sldMkLst>
      </pc:sldChg>
      <pc:sldChg chg="del">
        <pc:chgData name="Becky Mann" userId="eb467d60-cff5-406f-b4ef-6c0aacb48478" providerId="ADAL" clId="{5A701DC0-C45A-4788-843E-32E06B2B1173}" dt="2018-08-27T17:40:26.067" v="106" actId="2696"/>
        <pc:sldMkLst>
          <pc:docMk/>
          <pc:sldMk cId="272891693" sldId="329"/>
        </pc:sldMkLst>
      </pc:sldChg>
      <pc:sldChg chg="del">
        <pc:chgData name="Becky Mann" userId="eb467d60-cff5-406f-b4ef-6c0aacb48478" providerId="ADAL" clId="{5A701DC0-C45A-4788-843E-32E06B2B1173}" dt="2018-08-27T17:40:26.101" v="107" actId="2696"/>
        <pc:sldMkLst>
          <pc:docMk/>
          <pc:sldMk cId="2684256607" sldId="330"/>
        </pc:sldMkLst>
      </pc:sldChg>
      <pc:sldChg chg="del">
        <pc:chgData name="Becky Mann" userId="eb467d60-cff5-406f-b4ef-6c0aacb48478" providerId="ADAL" clId="{5A701DC0-C45A-4788-843E-32E06B2B1173}" dt="2018-08-27T17:40:26.136" v="108" actId="2696"/>
        <pc:sldMkLst>
          <pc:docMk/>
          <pc:sldMk cId="1022537552" sldId="331"/>
        </pc:sldMkLst>
      </pc:sldChg>
      <pc:sldChg chg="del">
        <pc:chgData name="Becky Mann" userId="eb467d60-cff5-406f-b4ef-6c0aacb48478" providerId="ADAL" clId="{5A701DC0-C45A-4788-843E-32E06B2B1173}" dt="2018-08-27T17:40:26.173" v="109" actId="2696"/>
        <pc:sldMkLst>
          <pc:docMk/>
          <pc:sldMk cId="1346577054" sldId="332"/>
        </pc:sldMkLst>
      </pc:sldChg>
      <pc:sldChg chg="del">
        <pc:chgData name="Becky Mann" userId="eb467d60-cff5-406f-b4ef-6c0aacb48478" providerId="ADAL" clId="{5A701DC0-C45A-4788-843E-32E06B2B1173}" dt="2018-08-27T17:40:26.203" v="110" actId="2696"/>
        <pc:sldMkLst>
          <pc:docMk/>
          <pc:sldMk cId="3191637485" sldId="333"/>
        </pc:sldMkLst>
      </pc:sldChg>
      <pc:sldChg chg="del">
        <pc:chgData name="Becky Mann" userId="eb467d60-cff5-406f-b4ef-6c0aacb48478" providerId="ADAL" clId="{5A701DC0-C45A-4788-843E-32E06B2B1173}" dt="2018-08-27T17:40:26.235" v="111" actId="2696"/>
        <pc:sldMkLst>
          <pc:docMk/>
          <pc:sldMk cId="514820736" sldId="334"/>
        </pc:sldMkLst>
      </pc:sldChg>
      <pc:sldChg chg="del">
        <pc:chgData name="Becky Mann" userId="eb467d60-cff5-406f-b4ef-6c0aacb48478" providerId="ADAL" clId="{5A701DC0-C45A-4788-843E-32E06B2B1173}" dt="2018-08-27T17:40:26.282" v="112" actId="2696"/>
        <pc:sldMkLst>
          <pc:docMk/>
          <pc:sldMk cId="2924405351" sldId="335"/>
        </pc:sldMkLst>
      </pc:sldChg>
      <pc:sldChg chg="del">
        <pc:chgData name="Becky Mann" userId="eb467d60-cff5-406f-b4ef-6c0aacb48478" providerId="ADAL" clId="{5A701DC0-C45A-4788-843E-32E06B2B1173}" dt="2018-08-27T17:40:26.312" v="113" actId="2696"/>
        <pc:sldMkLst>
          <pc:docMk/>
          <pc:sldMk cId="526028123" sldId="336"/>
        </pc:sldMkLst>
      </pc:sldChg>
      <pc:sldChg chg="del">
        <pc:chgData name="Becky Mann" userId="eb467d60-cff5-406f-b4ef-6c0aacb48478" providerId="ADAL" clId="{5A701DC0-C45A-4788-843E-32E06B2B1173}" dt="2018-08-27T17:40:26.344" v="114" actId="2696"/>
        <pc:sldMkLst>
          <pc:docMk/>
          <pc:sldMk cId="1140511554" sldId="337"/>
        </pc:sldMkLst>
      </pc:sldChg>
      <pc:sldChg chg="del">
        <pc:chgData name="Becky Mann" userId="eb467d60-cff5-406f-b4ef-6c0aacb48478" providerId="ADAL" clId="{5A701DC0-C45A-4788-843E-32E06B2B1173}" dt="2018-08-27T17:40:26.373" v="115" actId="2696"/>
        <pc:sldMkLst>
          <pc:docMk/>
          <pc:sldMk cId="3508098653" sldId="338"/>
        </pc:sldMkLst>
      </pc:sldChg>
      <pc:sldChg chg="del">
        <pc:chgData name="Becky Mann" userId="eb467d60-cff5-406f-b4ef-6c0aacb48478" providerId="ADAL" clId="{5A701DC0-C45A-4788-843E-32E06B2B1173}" dt="2018-08-27T17:40:26.417" v="116" actId="2696"/>
        <pc:sldMkLst>
          <pc:docMk/>
          <pc:sldMk cId="553365934" sldId="339"/>
        </pc:sldMkLst>
      </pc:sldChg>
      <pc:sldChg chg="del">
        <pc:chgData name="Becky Mann" userId="eb467d60-cff5-406f-b4ef-6c0aacb48478" providerId="ADAL" clId="{5A701DC0-C45A-4788-843E-32E06B2B1173}" dt="2018-08-27T17:40:26.537" v="120" actId="2696"/>
        <pc:sldMkLst>
          <pc:docMk/>
          <pc:sldMk cId="3557020749" sldId="340"/>
        </pc:sldMkLst>
      </pc:sldChg>
      <pc:sldChg chg="del">
        <pc:chgData name="Becky Mann" userId="eb467d60-cff5-406f-b4ef-6c0aacb48478" providerId="ADAL" clId="{5A701DC0-C45A-4788-843E-32E06B2B1173}" dt="2018-08-27T17:40:26.622" v="123" actId="2696"/>
        <pc:sldMkLst>
          <pc:docMk/>
          <pc:sldMk cId="636068235" sldId="341"/>
        </pc:sldMkLst>
      </pc:sldChg>
      <pc:sldChg chg="del">
        <pc:chgData name="Becky Mann" userId="eb467d60-cff5-406f-b4ef-6c0aacb48478" providerId="ADAL" clId="{5A701DC0-C45A-4788-843E-32E06B2B1173}" dt="2018-08-27T17:40:26.566" v="121" actId="2696"/>
        <pc:sldMkLst>
          <pc:docMk/>
          <pc:sldMk cId="2302058372" sldId="342"/>
        </pc:sldMkLst>
      </pc:sldChg>
      <pc:sldChg chg="del">
        <pc:chgData name="Becky Mann" userId="eb467d60-cff5-406f-b4ef-6c0aacb48478" providerId="ADAL" clId="{5A701DC0-C45A-4788-843E-32E06B2B1173}" dt="2018-08-27T17:40:26.591" v="122" actId="2696"/>
        <pc:sldMkLst>
          <pc:docMk/>
          <pc:sldMk cId="2072826259" sldId="343"/>
        </pc:sldMkLst>
      </pc:sldChg>
      <pc:sldChg chg="del">
        <pc:chgData name="Becky Mann" userId="eb467d60-cff5-406f-b4ef-6c0aacb48478" providerId="ADAL" clId="{5A701DC0-C45A-4788-843E-32E06B2B1173}" dt="2018-08-27T17:40:26.647" v="124" actId="2696"/>
        <pc:sldMkLst>
          <pc:docMk/>
          <pc:sldMk cId="1293916110" sldId="344"/>
        </pc:sldMkLst>
      </pc:sldChg>
      <pc:sldChg chg="del">
        <pc:chgData name="Becky Mann" userId="eb467d60-cff5-406f-b4ef-6c0aacb48478" providerId="ADAL" clId="{5A701DC0-C45A-4788-843E-32E06B2B1173}" dt="2018-08-27T17:40:26.681" v="125" actId="2696"/>
        <pc:sldMkLst>
          <pc:docMk/>
          <pc:sldMk cId="4202763388" sldId="345"/>
        </pc:sldMkLst>
      </pc:sldChg>
      <pc:sldChg chg="del">
        <pc:chgData name="Becky Mann" userId="eb467d60-cff5-406f-b4ef-6c0aacb48478" providerId="ADAL" clId="{5A701DC0-C45A-4788-843E-32E06B2B1173}" dt="2018-08-27T17:40:26.711" v="126" actId="2696"/>
        <pc:sldMkLst>
          <pc:docMk/>
          <pc:sldMk cId="1880378309" sldId="346"/>
        </pc:sldMkLst>
      </pc:sldChg>
      <pc:sldChg chg="del">
        <pc:chgData name="Becky Mann" userId="eb467d60-cff5-406f-b4ef-6c0aacb48478" providerId="ADAL" clId="{5A701DC0-C45A-4788-843E-32E06B2B1173}" dt="2018-08-27T17:40:26.744" v="127" actId="2696"/>
        <pc:sldMkLst>
          <pc:docMk/>
          <pc:sldMk cId="4207711224" sldId="347"/>
        </pc:sldMkLst>
      </pc:sldChg>
      <pc:sldChg chg="del">
        <pc:chgData name="Becky Mann" userId="eb467d60-cff5-406f-b4ef-6c0aacb48478" providerId="ADAL" clId="{5A701DC0-C45A-4788-843E-32E06B2B1173}" dt="2018-08-27T17:40:26.777" v="128" actId="2696"/>
        <pc:sldMkLst>
          <pc:docMk/>
          <pc:sldMk cId="3142416897" sldId="348"/>
        </pc:sldMkLst>
      </pc:sldChg>
      <pc:sldChg chg="del">
        <pc:chgData name="Becky Mann" userId="eb467d60-cff5-406f-b4ef-6c0aacb48478" providerId="ADAL" clId="{5A701DC0-C45A-4788-843E-32E06B2B1173}" dt="2018-08-27T17:40:26.806" v="129" actId="2696"/>
        <pc:sldMkLst>
          <pc:docMk/>
          <pc:sldMk cId="2005166254" sldId="349"/>
        </pc:sldMkLst>
      </pc:sldChg>
      <pc:sldChg chg="del">
        <pc:chgData name="Becky Mann" userId="eb467d60-cff5-406f-b4ef-6c0aacb48478" providerId="ADAL" clId="{5A701DC0-C45A-4788-843E-32E06B2B1173}" dt="2018-08-27T17:40:26.869" v="131" actId="2696"/>
        <pc:sldMkLst>
          <pc:docMk/>
          <pc:sldMk cId="1078622178" sldId="350"/>
        </pc:sldMkLst>
      </pc:sldChg>
      <pc:sldChg chg="del">
        <pc:chgData name="Becky Mann" userId="eb467d60-cff5-406f-b4ef-6c0aacb48478" providerId="ADAL" clId="{5A701DC0-C45A-4788-843E-32E06B2B1173}" dt="2018-08-27T17:40:26.835" v="130" actId="2696"/>
        <pc:sldMkLst>
          <pc:docMk/>
          <pc:sldMk cId="1917257423" sldId="352"/>
        </pc:sldMkLst>
      </pc:sldChg>
      <pc:sldChg chg="del">
        <pc:chgData name="Becky Mann" userId="eb467d60-cff5-406f-b4ef-6c0aacb48478" providerId="ADAL" clId="{5A701DC0-C45A-4788-843E-32E06B2B1173}" dt="2018-08-27T17:40:26.919" v="132" actId="2696"/>
        <pc:sldMkLst>
          <pc:docMk/>
          <pc:sldMk cId="3942378505" sldId="353"/>
        </pc:sldMkLst>
      </pc:sldChg>
      <pc:sldChg chg="del">
        <pc:chgData name="Becky Mann" userId="eb467d60-cff5-406f-b4ef-6c0aacb48478" providerId="ADAL" clId="{5A701DC0-C45A-4788-843E-32E06B2B1173}" dt="2018-08-27T17:40:27.061" v="137" actId="2696"/>
        <pc:sldMkLst>
          <pc:docMk/>
          <pc:sldMk cId="2017100274" sldId="354"/>
        </pc:sldMkLst>
      </pc:sldChg>
      <pc:sldChg chg="del">
        <pc:chgData name="Becky Mann" userId="eb467d60-cff5-406f-b4ef-6c0aacb48478" providerId="ADAL" clId="{5A701DC0-C45A-4788-843E-32E06B2B1173}" dt="2018-08-27T17:40:27.091" v="138" actId="2696"/>
        <pc:sldMkLst>
          <pc:docMk/>
          <pc:sldMk cId="2404341671" sldId="355"/>
        </pc:sldMkLst>
      </pc:sldChg>
      <pc:sldChg chg="del">
        <pc:chgData name="Becky Mann" userId="eb467d60-cff5-406f-b4ef-6c0aacb48478" providerId="ADAL" clId="{5A701DC0-C45A-4788-843E-32E06B2B1173}" dt="2018-08-27T17:40:27.120" v="139" actId="2696"/>
        <pc:sldMkLst>
          <pc:docMk/>
          <pc:sldMk cId="1912542930" sldId="356"/>
        </pc:sldMkLst>
      </pc:sldChg>
      <pc:sldChg chg="del">
        <pc:chgData name="Becky Mann" userId="eb467d60-cff5-406f-b4ef-6c0aacb48478" providerId="ADAL" clId="{5A701DC0-C45A-4788-843E-32E06B2B1173}" dt="2018-08-27T17:40:27.146" v="140" actId="2696"/>
        <pc:sldMkLst>
          <pc:docMk/>
          <pc:sldMk cId="3471589889" sldId="357"/>
        </pc:sldMkLst>
      </pc:sldChg>
      <pc:sldChg chg="del">
        <pc:chgData name="Becky Mann" userId="eb467d60-cff5-406f-b4ef-6c0aacb48478" providerId="ADAL" clId="{5A701DC0-C45A-4788-843E-32E06B2B1173}" dt="2018-08-27T17:40:27.184" v="141" actId="2696"/>
        <pc:sldMkLst>
          <pc:docMk/>
          <pc:sldMk cId="646177477" sldId="358"/>
        </pc:sldMkLst>
      </pc:sldChg>
      <pc:sldChg chg="del">
        <pc:chgData name="Becky Mann" userId="eb467d60-cff5-406f-b4ef-6c0aacb48478" providerId="ADAL" clId="{5A701DC0-C45A-4788-843E-32E06B2B1173}" dt="2018-08-27T17:40:27.221" v="142" actId="2696"/>
        <pc:sldMkLst>
          <pc:docMk/>
          <pc:sldMk cId="1174526308" sldId="359"/>
        </pc:sldMkLst>
      </pc:sldChg>
      <pc:sldChg chg="del">
        <pc:chgData name="Becky Mann" userId="eb467d60-cff5-406f-b4ef-6c0aacb48478" providerId="ADAL" clId="{5A701DC0-C45A-4788-843E-32E06B2B1173}" dt="2018-08-27T17:40:27.247" v="143" actId="2696"/>
        <pc:sldMkLst>
          <pc:docMk/>
          <pc:sldMk cId="733403810" sldId="360"/>
        </pc:sldMkLst>
      </pc:sldChg>
      <pc:sldChg chg="del">
        <pc:chgData name="Becky Mann" userId="eb467d60-cff5-406f-b4ef-6c0aacb48478" providerId="ADAL" clId="{5A701DC0-C45A-4788-843E-32E06B2B1173}" dt="2018-08-27T17:40:27.279" v="144" actId="2696"/>
        <pc:sldMkLst>
          <pc:docMk/>
          <pc:sldMk cId="2909486730" sldId="361"/>
        </pc:sldMkLst>
      </pc:sldChg>
      <pc:sldChg chg="del">
        <pc:chgData name="Becky Mann" userId="eb467d60-cff5-406f-b4ef-6c0aacb48478" providerId="ADAL" clId="{5A701DC0-C45A-4788-843E-32E06B2B1173}" dt="2018-08-27T17:40:27.308" v="145" actId="2696"/>
        <pc:sldMkLst>
          <pc:docMk/>
          <pc:sldMk cId="1743209285" sldId="362"/>
        </pc:sldMkLst>
      </pc:sldChg>
      <pc:sldChg chg="del">
        <pc:chgData name="Becky Mann" userId="eb467d60-cff5-406f-b4ef-6c0aacb48478" providerId="ADAL" clId="{5A701DC0-C45A-4788-843E-32E06B2B1173}" dt="2018-08-27T17:40:27.340" v="146" actId="2696"/>
        <pc:sldMkLst>
          <pc:docMk/>
          <pc:sldMk cId="306591123" sldId="363"/>
        </pc:sldMkLst>
      </pc:sldChg>
      <pc:sldChg chg="del">
        <pc:chgData name="Becky Mann" userId="eb467d60-cff5-406f-b4ef-6c0aacb48478" providerId="ADAL" clId="{5A701DC0-C45A-4788-843E-32E06B2B1173}" dt="2018-08-27T17:40:27.379" v="147" actId="2696"/>
        <pc:sldMkLst>
          <pc:docMk/>
          <pc:sldMk cId="1277440044" sldId="364"/>
        </pc:sldMkLst>
      </pc:sldChg>
      <pc:sldChg chg="del">
        <pc:chgData name="Becky Mann" userId="eb467d60-cff5-406f-b4ef-6c0aacb48478" providerId="ADAL" clId="{5A701DC0-C45A-4788-843E-32E06B2B1173}" dt="2018-08-27T17:40:27.410" v="148" actId="2696"/>
        <pc:sldMkLst>
          <pc:docMk/>
          <pc:sldMk cId="599626265" sldId="365"/>
        </pc:sldMkLst>
      </pc:sldChg>
      <pc:sldChg chg="del">
        <pc:chgData name="Becky Mann" userId="eb467d60-cff5-406f-b4ef-6c0aacb48478" providerId="ADAL" clId="{5A701DC0-C45A-4788-843E-32E06B2B1173}" dt="2018-08-27T17:40:27.438" v="149" actId="2696"/>
        <pc:sldMkLst>
          <pc:docMk/>
          <pc:sldMk cId="4187363631" sldId="366"/>
        </pc:sldMkLst>
      </pc:sldChg>
      <pc:sldChg chg="del">
        <pc:chgData name="Becky Mann" userId="eb467d60-cff5-406f-b4ef-6c0aacb48478" providerId="ADAL" clId="{5A701DC0-C45A-4788-843E-32E06B2B1173}" dt="2018-08-27T17:40:27.463" v="150" actId="2696"/>
        <pc:sldMkLst>
          <pc:docMk/>
          <pc:sldMk cId="2832143717" sldId="367"/>
        </pc:sldMkLst>
      </pc:sldChg>
      <pc:sldChg chg="del">
        <pc:chgData name="Becky Mann" userId="eb467d60-cff5-406f-b4ef-6c0aacb48478" providerId="ADAL" clId="{5A701DC0-C45A-4788-843E-32E06B2B1173}" dt="2018-08-27T17:40:27.493" v="151" actId="2696"/>
        <pc:sldMkLst>
          <pc:docMk/>
          <pc:sldMk cId="147050791" sldId="368"/>
        </pc:sldMkLst>
      </pc:sldChg>
      <pc:sldChg chg="del">
        <pc:chgData name="Becky Mann" userId="eb467d60-cff5-406f-b4ef-6c0aacb48478" providerId="ADAL" clId="{5A701DC0-C45A-4788-843E-32E06B2B1173}" dt="2018-08-27T17:40:27.535" v="152" actId="2696"/>
        <pc:sldMkLst>
          <pc:docMk/>
          <pc:sldMk cId="1093469834" sldId="369"/>
        </pc:sldMkLst>
      </pc:sldChg>
      <pc:sldChg chg="del">
        <pc:chgData name="Becky Mann" userId="eb467d60-cff5-406f-b4ef-6c0aacb48478" providerId="ADAL" clId="{5A701DC0-C45A-4788-843E-32E06B2B1173}" dt="2018-08-27T17:40:27.677" v="157" actId="2696"/>
        <pc:sldMkLst>
          <pc:docMk/>
          <pc:sldMk cId="810676959" sldId="370"/>
        </pc:sldMkLst>
      </pc:sldChg>
      <pc:sldChg chg="del">
        <pc:chgData name="Becky Mann" userId="eb467d60-cff5-406f-b4ef-6c0aacb48478" providerId="ADAL" clId="{5A701DC0-C45A-4788-843E-32E06B2B1173}" dt="2018-08-27T17:40:27.706" v="158" actId="2696"/>
        <pc:sldMkLst>
          <pc:docMk/>
          <pc:sldMk cId="124110649" sldId="371"/>
        </pc:sldMkLst>
      </pc:sldChg>
      <pc:sldChg chg="del">
        <pc:chgData name="Becky Mann" userId="eb467d60-cff5-406f-b4ef-6c0aacb48478" providerId="ADAL" clId="{5A701DC0-C45A-4788-843E-32E06B2B1173}" dt="2018-08-27T17:40:27.736" v="159" actId="2696"/>
        <pc:sldMkLst>
          <pc:docMk/>
          <pc:sldMk cId="4232753847" sldId="372"/>
        </pc:sldMkLst>
      </pc:sldChg>
      <pc:sldChg chg="del">
        <pc:chgData name="Becky Mann" userId="eb467d60-cff5-406f-b4ef-6c0aacb48478" providerId="ADAL" clId="{5A701DC0-C45A-4788-843E-32E06B2B1173}" dt="2018-08-27T17:40:27.761" v="160" actId="2696"/>
        <pc:sldMkLst>
          <pc:docMk/>
          <pc:sldMk cId="2746464866" sldId="373"/>
        </pc:sldMkLst>
      </pc:sldChg>
      <pc:sldChg chg="del">
        <pc:chgData name="Becky Mann" userId="eb467d60-cff5-406f-b4ef-6c0aacb48478" providerId="ADAL" clId="{5A701DC0-C45A-4788-843E-32E06B2B1173}" dt="2018-08-27T17:40:27.793" v="161" actId="2696"/>
        <pc:sldMkLst>
          <pc:docMk/>
          <pc:sldMk cId="2786000207" sldId="374"/>
        </pc:sldMkLst>
      </pc:sldChg>
      <pc:sldChg chg="del">
        <pc:chgData name="Becky Mann" userId="eb467d60-cff5-406f-b4ef-6c0aacb48478" providerId="ADAL" clId="{5A701DC0-C45A-4788-843E-32E06B2B1173}" dt="2018-08-27T17:40:27.823" v="162" actId="2696"/>
        <pc:sldMkLst>
          <pc:docMk/>
          <pc:sldMk cId="1183842657" sldId="375"/>
        </pc:sldMkLst>
      </pc:sldChg>
      <pc:sldChg chg="del">
        <pc:chgData name="Becky Mann" userId="eb467d60-cff5-406f-b4ef-6c0aacb48478" providerId="ADAL" clId="{5A701DC0-C45A-4788-843E-32E06B2B1173}" dt="2018-08-27T17:40:27.855" v="163" actId="2696"/>
        <pc:sldMkLst>
          <pc:docMk/>
          <pc:sldMk cId="1786481513" sldId="376"/>
        </pc:sldMkLst>
      </pc:sldChg>
      <pc:sldChg chg="del">
        <pc:chgData name="Becky Mann" userId="eb467d60-cff5-406f-b4ef-6c0aacb48478" providerId="ADAL" clId="{5A701DC0-C45A-4788-843E-32E06B2B1173}" dt="2018-08-27T17:40:27.882" v="164" actId="2696"/>
        <pc:sldMkLst>
          <pc:docMk/>
          <pc:sldMk cId="458366570" sldId="377"/>
        </pc:sldMkLst>
      </pc:sldChg>
      <pc:sldChg chg="del">
        <pc:chgData name="Becky Mann" userId="eb467d60-cff5-406f-b4ef-6c0aacb48478" providerId="ADAL" clId="{5A701DC0-C45A-4788-843E-32E06B2B1173}" dt="2018-08-27T17:40:27.909" v="165" actId="2696"/>
        <pc:sldMkLst>
          <pc:docMk/>
          <pc:sldMk cId="1142040272" sldId="378"/>
        </pc:sldMkLst>
      </pc:sldChg>
      <pc:sldChg chg="del">
        <pc:chgData name="Becky Mann" userId="eb467d60-cff5-406f-b4ef-6c0aacb48478" providerId="ADAL" clId="{5A701DC0-C45A-4788-843E-32E06B2B1173}" dt="2018-08-27T17:40:27.936" v="166" actId="2696"/>
        <pc:sldMkLst>
          <pc:docMk/>
          <pc:sldMk cId="1067749395" sldId="379"/>
        </pc:sldMkLst>
      </pc:sldChg>
      <pc:sldChg chg="del">
        <pc:chgData name="Becky Mann" userId="eb467d60-cff5-406f-b4ef-6c0aacb48478" providerId="ADAL" clId="{5A701DC0-C45A-4788-843E-32E06B2B1173}" dt="2018-08-27T17:40:27.960" v="167" actId="2696"/>
        <pc:sldMkLst>
          <pc:docMk/>
          <pc:sldMk cId="156482934" sldId="380"/>
        </pc:sldMkLst>
      </pc:sldChg>
      <pc:sldChg chg="del">
        <pc:chgData name="Becky Mann" userId="eb467d60-cff5-406f-b4ef-6c0aacb48478" providerId="ADAL" clId="{5A701DC0-C45A-4788-843E-32E06B2B1173}" dt="2018-08-27T17:40:27.990" v="168" actId="2696"/>
        <pc:sldMkLst>
          <pc:docMk/>
          <pc:sldMk cId="779547280" sldId="381"/>
        </pc:sldMkLst>
      </pc:sldChg>
      <pc:sldChg chg="del">
        <pc:chgData name="Becky Mann" userId="eb467d60-cff5-406f-b4ef-6c0aacb48478" providerId="ADAL" clId="{5A701DC0-C45A-4788-843E-32E06B2B1173}" dt="2018-08-27T17:40:28.026" v="169" actId="2696"/>
        <pc:sldMkLst>
          <pc:docMk/>
          <pc:sldMk cId="4075920877" sldId="382"/>
        </pc:sldMkLst>
      </pc:sldChg>
      <pc:sldChg chg="del">
        <pc:chgData name="Becky Mann" userId="eb467d60-cff5-406f-b4ef-6c0aacb48478" providerId="ADAL" clId="{5A701DC0-C45A-4788-843E-32E06B2B1173}" dt="2018-08-27T17:40:28.171" v="174" actId="2696"/>
        <pc:sldMkLst>
          <pc:docMk/>
          <pc:sldMk cId="100985728" sldId="383"/>
        </pc:sldMkLst>
      </pc:sldChg>
      <pc:sldChg chg="del">
        <pc:chgData name="Becky Mann" userId="eb467d60-cff5-406f-b4ef-6c0aacb48478" providerId="ADAL" clId="{5A701DC0-C45A-4788-843E-32E06B2B1173}" dt="2018-08-27T17:40:28.192" v="175" actId="2696"/>
        <pc:sldMkLst>
          <pc:docMk/>
          <pc:sldMk cId="2414047224" sldId="384"/>
        </pc:sldMkLst>
      </pc:sldChg>
      <pc:sldChg chg="del">
        <pc:chgData name="Becky Mann" userId="eb467d60-cff5-406f-b4ef-6c0aacb48478" providerId="ADAL" clId="{5A701DC0-C45A-4788-843E-32E06B2B1173}" dt="2018-08-27T17:40:28.215" v="176" actId="2696"/>
        <pc:sldMkLst>
          <pc:docMk/>
          <pc:sldMk cId="403897518" sldId="385"/>
        </pc:sldMkLst>
      </pc:sldChg>
      <pc:sldChg chg="del">
        <pc:chgData name="Becky Mann" userId="eb467d60-cff5-406f-b4ef-6c0aacb48478" providerId="ADAL" clId="{5A701DC0-C45A-4788-843E-32E06B2B1173}" dt="2018-08-27T17:40:28.247" v="177" actId="2696"/>
        <pc:sldMkLst>
          <pc:docMk/>
          <pc:sldMk cId="3839513269" sldId="386"/>
        </pc:sldMkLst>
      </pc:sldChg>
      <pc:sldChg chg="del">
        <pc:chgData name="Becky Mann" userId="eb467d60-cff5-406f-b4ef-6c0aacb48478" providerId="ADAL" clId="{5A701DC0-C45A-4788-843E-32E06B2B1173}" dt="2018-08-27T17:40:28.337" v="180" actId="2696"/>
        <pc:sldMkLst>
          <pc:docMk/>
          <pc:sldMk cId="580810785" sldId="387"/>
        </pc:sldMkLst>
      </pc:sldChg>
      <pc:sldChg chg="del">
        <pc:chgData name="Becky Mann" userId="eb467d60-cff5-406f-b4ef-6c0aacb48478" providerId="ADAL" clId="{5A701DC0-C45A-4788-843E-32E06B2B1173}" dt="2018-08-27T17:40:28.285" v="178" actId="2696"/>
        <pc:sldMkLst>
          <pc:docMk/>
          <pc:sldMk cId="3276670665" sldId="388"/>
        </pc:sldMkLst>
      </pc:sldChg>
      <pc:sldChg chg="del">
        <pc:chgData name="Becky Mann" userId="eb467d60-cff5-406f-b4ef-6c0aacb48478" providerId="ADAL" clId="{5A701DC0-C45A-4788-843E-32E06B2B1173}" dt="2018-08-27T17:40:28.308" v="179" actId="2696"/>
        <pc:sldMkLst>
          <pc:docMk/>
          <pc:sldMk cId="1526239067" sldId="389"/>
        </pc:sldMkLst>
      </pc:sldChg>
      <pc:sldChg chg="del">
        <pc:chgData name="Becky Mann" userId="eb467d60-cff5-406f-b4ef-6c0aacb48478" providerId="ADAL" clId="{5A701DC0-C45A-4788-843E-32E06B2B1173}" dt="2018-08-27T17:40:28.360" v="181" actId="2696"/>
        <pc:sldMkLst>
          <pc:docMk/>
          <pc:sldMk cId="1668048944" sldId="390"/>
        </pc:sldMkLst>
      </pc:sldChg>
      <pc:sldChg chg="del">
        <pc:chgData name="Becky Mann" userId="eb467d60-cff5-406f-b4ef-6c0aacb48478" providerId="ADAL" clId="{5A701DC0-C45A-4788-843E-32E06B2B1173}" dt="2018-08-27T17:40:28.388" v="182" actId="2696"/>
        <pc:sldMkLst>
          <pc:docMk/>
          <pc:sldMk cId="3069969971" sldId="391"/>
        </pc:sldMkLst>
      </pc:sldChg>
      <pc:sldChg chg="del">
        <pc:chgData name="Becky Mann" userId="eb467d60-cff5-406f-b4ef-6c0aacb48478" providerId="ADAL" clId="{5A701DC0-C45A-4788-843E-32E06B2B1173}" dt="2018-08-27T17:40:28.413" v="183" actId="2696"/>
        <pc:sldMkLst>
          <pc:docMk/>
          <pc:sldMk cId="3666778671" sldId="392"/>
        </pc:sldMkLst>
      </pc:sldChg>
      <pc:sldChg chg="del">
        <pc:chgData name="Becky Mann" userId="eb467d60-cff5-406f-b4ef-6c0aacb48478" providerId="ADAL" clId="{5A701DC0-C45A-4788-843E-32E06B2B1173}" dt="2018-08-27T17:40:28.440" v="184" actId="2696"/>
        <pc:sldMkLst>
          <pc:docMk/>
          <pc:sldMk cId="653740224" sldId="394"/>
        </pc:sldMkLst>
      </pc:sldChg>
      <pc:sldChg chg="del">
        <pc:chgData name="Becky Mann" userId="eb467d60-cff5-406f-b4ef-6c0aacb48478" providerId="ADAL" clId="{5A701DC0-C45A-4788-843E-32E06B2B1173}" dt="2018-08-27T17:40:28.467" v="185" actId="2696"/>
        <pc:sldMkLst>
          <pc:docMk/>
          <pc:sldMk cId="3811986630" sldId="395"/>
        </pc:sldMkLst>
      </pc:sldChg>
      <pc:sldChg chg="del">
        <pc:chgData name="Becky Mann" userId="eb467d60-cff5-406f-b4ef-6c0aacb48478" providerId="ADAL" clId="{5A701DC0-C45A-4788-843E-32E06B2B1173}" dt="2018-08-27T17:40:28.488" v="186" actId="2696"/>
        <pc:sldMkLst>
          <pc:docMk/>
          <pc:sldMk cId="4252619422" sldId="396"/>
        </pc:sldMkLst>
      </pc:sldChg>
      <pc:sldChg chg="del">
        <pc:chgData name="Becky Mann" userId="eb467d60-cff5-406f-b4ef-6c0aacb48478" providerId="ADAL" clId="{5A701DC0-C45A-4788-843E-32E06B2B1173}" dt="2018-08-27T17:40:28.513" v="187" actId="2696"/>
        <pc:sldMkLst>
          <pc:docMk/>
          <pc:sldMk cId="218590653" sldId="397"/>
        </pc:sldMkLst>
      </pc:sldChg>
      <pc:sldChg chg="del">
        <pc:chgData name="Becky Mann" userId="eb467d60-cff5-406f-b4ef-6c0aacb48478" providerId="ADAL" clId="{5A701DC0-C45A-4788-843E-32E06B2B1173}" dt="2018-08-27T17:40:28.542" v="188" actId="2696"/>
        <pc:sldMkLst>
          <pc:docMk/>
          <pc:sldMk cId="3952487807" sldId="398"/>
        </pc:sldMkLst>
      </pc:sldChg>
      <pc:sldChg chg="del">
        <pc:chgData name="Becky Mann" userId="eb467d60-cff5-406f-b4ef-6c0aacb48478" providerId="ADAL" clId="{5A701DC0-C45A-4788-843E-32E06B2B1173}" dt="2018-08-27T17:40:28.563" v="189" actId="2696"/>
        <pc:sldMkLst>
          <pc:docMk/>
          <pc:sldMk cId="1426532044" sldId="399"/>
        </pc:sldMkLst>
      </pc:sldChg>
      <pc:sldChg chg="del">
        <pc:chgData name="Becky Mann" userId="eb467d60-cff5-406f-b4ef-6c0aacb48478" providerId="ADAL" clId="{5A701DC0-C45A-4788-843E-32E06B2B1173}" dt="2018-08-27T17:40:28.604" v="190" actId="2696"/>
        <pc:sldMkLst>
          <pc:docMk/>
          <pc:sldMk cId="1493777223" sldId="400"/>
        </pc:sldMkLst>
      </pc:sldChg>
      <pc:sldChg chg="del">
        <pc:chgData name="Becky Mann" userId="eb467d60-cff5-406f-b4ef-6c0aacb48478" providerId="ADAL" clId="{5A701DC0-C45A-4788-843E-32E06B2B1173}" dt="2018-08-27T17:40:28.728" v="195" actId="2696"/>
        <pc:sldMkLst>
          <pc:docMk/>
          <pc:sldMk cId="2133058261" sldId="401"/>
        </pc:sldMkLst>
      </pc:sldChg>
      <pc:sldChg chg="del">
        <pc:chgData name="Becky Mann" userId="eb467d60-cff5-406f-b4ef-6c0aacb48478" providerId="ADAL" clId="{5A701DC0-C45A-4788-843E-32E06B2B1173}" dt="2018-08-27T17:40:28.754" v="196" actId="2696"/>
        <pc:sldMkLst>
          <pc:docMk/>
          <pc:sldMk cId="549680128" sldId="402"/>
        </pc:sldMkLst>
      </pc:sldChg>
      <pc:sldChg chg="del">
        <pc:chgData name="Becky Mann" userId="eb467d60-cff5-406f-b4ef-6c0aacb48478" providerId="ADAL" clId="{5A701DC0-C45A-4788-843E-32E06B2B1173}" dt="2018-08-27T17:40:28.784" v="197" actId="2696"/>
        <pc:sldMkLst>
          <pc:docMk/>
          <pc:sldMk cId="1052748168" sldId="403"/>
        </pc:sldMkLst>
      </pc:sldChg>
      <pc:sldChg chg="del">
        <pc:chgData name="Becky Mann" userId="eb467d60-cff5-406f-b4ef-6c0aacb48478" providerId="ADAL" clId="{5A701DC0-C45A-4788-843E-32E06B2B1173}" dt="2018-08-27T17:40:28.810" v="198" actId="2696"/>
        <pc:sldMkLst>
          <pc:docMk/>
          <pc:sldMk cId="1528606139" sldId="404"/>
        </pc:sldMkLst>
      </pc:sldChg>
      <pc:sldChg chg="del">
        <pc:chgData name="Becky Mann" userId="eb467d60-cff5-406f-b4ef-6c0aacb48478" providerId="ADAL" clId="{5A701DC0-C45A-4788-843E-32E06B2B1173}" dt="2018-08-27T17:40:28.839" v="199" actId="2696"/>
        <pc:sldMkLst>
          <pc:docMk/>
          <pc:sldMk cId="2725679034" sldId="405"/>
        </pc:sldMkLst>
      </pc:sldChg>
      <pc:sldChg chg="del">
        <pc:chgData name="Becky Mann" userId="eb467d60-cff5-406f-b4ef-6c0aacb48478" providerId="ADAL" clId="{5A701DC0-C45A-4788-843E-32E06B2B1173}" dt="2018-08-27T17:40:28.870" v="200" actId="2696"/>
        <pc:sldMkLst>
          <pc:docMk/>
          <pc:sldMk cId="1676435428" sldId="406"/>
        </pc:sldMkLst>
      </pc:sldChg>
      <pc:sldChg chg="del">
        <pc:chgData name="Becky Mann" userId="eb467d60-cff5-406f-b4ef-6c0aacb48478" providerId="ADAL" clId="{5A701DC0-C45A-4788-843E-32E06B2B1173}" dt="2018-08-27T17:40:28.897" v="201" actId="2696"/>
        <pc:sldMkLst>
          <pc:docMk/>
          <pc:sldMk cId="1588431064" sldId="407"/>
        </pc:sldMkLst>
      </pc:sldChg>
      <pc:sldChg chg="del">
        <pc:chgData name="Becky Mann" userId="eb467d60-cff5-406f-b4ef-6c0aacb48478" providerId="ADAL" clId="{5A701DC0-C45A-4788-843E-32E06B2B1173}" dt="2018-08-27T17:40:28.923" v="202" actId="2696"/>
        <pc:sldMkLst>
          <pc:docMk/>
          <pc:sldMk cId="213056216" sldId="408"/>
        </pc:sldMkLst>
      </pc:sldChg>
      <pc:sldChg chg="del">
        <pc:chgData name="Becky Mann" userId="eb467d60-cff5-406f-b4ef-6c0aacb48478" providerId="ADAL" clId="{5A701DC0-C45A-4788-843E-32E06B2B1173}" dt="2018-08-27T17:40:28.998" v="203" actId="2696"/>
        <pc:sldMkLst>
          <pc:docMk/>
          <pc:sldMk cId="2165304213" sldId="409"/>
        </pc:sldMkLst>
      </pc:sldChg>
      <pc:sldChg chg="del">
        <pc:chgData name="Becky Mann" userId="eb467d60-cff5-406f-b4ef-6c0aacb48478" providerId="ADAL" clId="{5A701DC0-C45A-4788-843E-32E06B2B1173}" dt="2018-08-27T17:40:29.036" v="204" actId="2696"/>
        <pc:sldMkLst>
          <pc:docMk/>
          <pc:sldMk cId="1333485679" sldId="410"/>
        </pc:sldMkLst>
      </pc:sldChg>
      <pc:sldChg chg="del">
        <pc:chgData name="Becky Mann" userId="eb467d60-cff5-406f-b4ef-6c0aacb48478" providerId="ADAL" clId="{5A701DC0-C45A-4788-843E-32E06B2B1173}" dt="2018-08-27T17:40:29.069" v="205" actId="2696"/>
        <pc:sldMkLst>
          <pc:docMk/>
          <pc:sldMk cId="1966783635" sldId="411"/>
        </pc:sldMkLst>
      </pc:sldChg>
      <pc:sldChg chg="del">
        <pc:chgData name="Becky Mann" userId="eb467d60-cff5-406f-b4ef-6c0aacb48478" providerId="ADAL" clId="{5A701DC0-C45A-4788-843E-32E06B2B1173}" dt="2018-08-27T17:40:29.114" v="206" actId="2696"/>
        <pc:sldMkLst>
          <pc:docMk/>
          <pc:sldMk cId="2439636304" sldId="412"/>
        </pc:sldMkLst>
      </pc:sldChg>
      <pc:sldChg chg="del">
        <pc:chgData name="Becky Mann" userId="eb467d60-cff5-406f-b4ef-6c0aacb48478" providerId="ADAL" clId="{5A701DC0-C45A-4788-843E-32E06B2B1173}" dt="2018-08-27T17:40:29.140" v="207" actId="2696"/>
        <pc:sldMkLst>
          <pc:docMk/>
          <pc:sldMk cId="3067068883" sldId="413"/>
        </pc:sldMkLst>
      </pc:sldChg>
      <pc:sldChg chg="del">
        <pc:chgData name="Becky Mann" userId="eb467d60-cff5-406f-b4ef-6c0aacb48478" providerId="ADAL" clId="{5A701DC0-C45A-4788-843E-32E06B2B1173}" dt="2018-08-27T17:40:29.171" v="208" actId="2696"/>
        <pc:sldMkLst>
          <pc:docMk/>
          <pc:sldMk cId="3735779870" sldId="414"/>
        </pc:sldMkLst>
      </pc:sldChg>
      <pc:sldChg chg="del">
        <pc:chgData name="Becky Mann" userId="eb467d60-cff5-406f-b4ef-6c0aacb48478" providerId="ADAL" clId="{5A701DC0-C45A-4788-843E-32E06B2B1173}" dt="2018-08-27T17:40:29.195" v="209" actId="2696"/>
        <pc:sldMkLst>
          <pc:docMk/>
          <pc:sldMk cId="3840062188" sldId="415"/>
        </pc:sldMkLst>
      </pc:sldChg>
      <pc:sldChg chg="del">
        <pc:chgData name="Becky Mann" userId="eb467d60-cff5-406f-b4ef-6c0aacb48478" providerId="ADAL" clId="{5A701DC0-C45A-4788-843E-32E06B2B1173}" dt="2018-08-27T17:40:29.292" v="210" actId="2696"/>
        <pc:sldMkLst>
          <pc:docMk/>
          <pc:sldMk cId="2231767421" sldId="416"/>
        </pc:sldMkLst>
      </pc:sldChg>
      <pc:sldChg chg="del">
        <pc:chgData name="Becky Mann" userId="eb467d60-cff5-406f-b4ef-6c0aacb48478" providerId="ADAL" clId="{5A701DC0-C45A-4788-843E-32E06B2B1173}" dt="2018-08-27T17:40:29.332" v="211" actId="2696"/>
        <pc:sldMkLst>
          <pc:docMk/>
          <pc:sldMk cId="1173372153" sldId="417"/>
        </pc:sldMkLst>
      </pc:sldChg>
      <pc:sldChg chg="del">
        <pc:chgData name="Becky Mann" userId="eb467d60-cff5-406f-b4ef-6c0aacb48478" providerId="ADAL" clId="{5A701DC0-C45A-4788-843E-32E06B2B1173}" dt="2018-08-27T17:40:29.368" v="212" actId="2696"/>
        <pc:sldMkLst>
          <pc:docMk/>
          <pc:sldMk cId="4252594330" sldId="418"/>
        </pc:sldMkLst>
      </pc:sldChg>
      <pc:sldChg chg="del">
        <pc:chgData name="Becky Mann" userId="eb467d60-cff5-406f-b4ef-6c0aacb48478" providerId="ADAL" clId="{5A701DC0-C45A-4788-843E-32E06B2B1173}" dt="2018-08-27T17:40:29.491" v="217" actId="2696"/>
        <pc:sldMkLst>
          <pc:docMk/>
          <pc:sldMk cId="897927216" sldId="419"/>
        </pc:sldMkLst>
      </pc:sldChg>
      <pc:sldChg chg="del">
        <pc:chgData name="Becky Mann" userId="eb467d60-cff5-406f-b4ef-6c0aacb48478" providerId="ADAL" clId="{5A701DC0-C45A-4788-843E-32E06B2B1173}" dt="2018-08-27T17:40:29.514" v="218" actId="2696"/>
        <pc:sldMkLst>
          <pc:docMk/>
          <pc:sldMk cId="1709576801" sldId="420"/>
        </pc:sldMkLst>
      </pc:sldChg>
      <pc:sldChg chg="del">
        <pc:chgData name="Becky Mann" userId="eb467d60-cff5-406f-b4ef-6c0aacb48478" providerId="ADAL" clId="{5A701DC0-C45A-4788-843E-32E06B2B1173}" dt="2018-08-27T17:40:29.534" v="219" actId="2696"/>
        <pc:sldMkLst>
          <pc:docMk/>
          <pc:sldMk cId="532547650" sldId="421"/>
        </pc:sldMkLst>
      </pc:sldChg>
      <pc:sldChg chg="del">
        <pc:chgData name="Becky Mann" userId="eb467d60-cff5-406f-b4ef-6c0aacb48478" providerId="ADAL" clId="{5A701DC0-C45A-4788-843E-32E06B2B1173}" dt="2018-08-27T17:40:29.561" v="220" actId="2696"/>
        <pc:sldMkLst>
          <pc:docMk/>
          <pc:sldMk cId="1648694189" sldId="422"/>
        </pc:sldMkLst>
      </pc:sldChg>
      <pc:sldChg chg="del">
        <pc:chgData name="Becky Mann" userId="eb467d60-cff5-406f-b4ef-6c0aacb48478" providerId="ADAL" clId="{5A701DC0-C45A-4788-843E-32E06B2B1173}" dt="2018-08-27T17:40:29.586" v="221" actId="2696"/>
        <pc:sldMkLst>
          <pc:docMk/>
          <pc:sldMk cId="3187844877" sldId="423"/>
        </pc:sldMkLst>
      </pc:sldChg>
      <pc:sldChg chg="del">
        <pc:chgData name="Becky Mann" userId="eb467d60-cff5-406f-b4ef-6c0aacb48478" providerId="ADAL" clId="{5A701DC0-C45A-4788-843E-32E06B2B1173}" dt="2018-08-27T17:40:29.606" v="222" actId="2696"/>
        <pc:sldMkLst>
          <pc:docMk/>
          <pc:sldMk cId="2489896878" sldId="424"/>
        </pc:sldMkLst>
      </pc:sldChg>
      <pc:sldChg chg="del">
        <pc:chgData name="Becky Mann" userId="eb467d60-cff5-406f-b4ef-6c0aacb48478" providerId="ADAL" clId="{5A701DC0-C45A-4788-843E-32E06B2B1173}" dt="2018-08-27T17:40:29.626" v="223" actId="2696"/>
        <pc:sldMkLst>
          <pc:docMk/>
          <pc:sldMk cId="592691565" sldId="425"/>
        </pc:sldMkLst>
      </pc:sldChg>
      <pc:sldChg chg="del">
        <pc:chgData name="Becky Mann" userId="eb467d60-cff5-406f-b4ef-6c0aacb48478" providerId="ADAL" clId="{5A701DC0-C45A-4788-843E-32E06B2B1173}" dt="2018-08-27T17:40:29.651" v="224" actId="2696"/>
        <pc:sldMkLst>
          <pc:docMk/>
          <pc:sldMk cId="1198362573" sldId="426"/>
        </pc:sldMkLst>
      </pc:sldChg>
      <pc:sldChg chg="del">
        <pc:chgData name="Becky Mann" userId="eb467d60-cff5-406f-b4ef-6c0aacb48478" providerId="ADAL" clId="{5A701DC0-C45A-4788-843E-32E06B2B1173}" dt="2018-08-27T17:40:29.675" v="225" actId="2696"/>
        <pc:sldMkLst>
          <pc:docMk/>
          <pc:sldMk cId="2846104994" sldId="427"/>
        </pc:sldMkLst>
      </pc:sldChg>
      <pc:sldChg chg="del">
        <pc:chgData name="Becky Mann" userId="eb467d60-cff5-406f-b4ef-6c0aacb48478" providerId="ADAL" clId="{5A701DC0-C45A-4788-843E-32E06B2B1173}" dt="2018-08-27T17:40:29.700" v="226" actId="2696"/>
        <pc:sldMkLst>
          <pc:docMk/>
          <pc:sldMk cId="1522275279" sldId="428"/>
        </pc:sldMkLst>
      </pc:sldChg>
      <pc:sldChg chg="del">
        <pc:chgData name="Becky Mann" userId="eb467d60-cff5-406f-b4ef-6c0aacb48478" providerId="ADAL" clId="{5A701DC0-C45A-4788-843E-32E06B2B1173}" dt="2018-08-27T17:40:29.725" v="227" actId="2696"/>
        <pc:sldMkLst>
          <pc:docMk/>
          <pc:sldMk cId="1386971099" sldId="429"/>
        </pc:sldMkLst>
      </pc:sldChg>
      <pc:sldChg chg="del">
        <pc:chgData name="Becky Mann" userId="eb467d60-cff5-406f-b4ef-6c0aacb48478" providerId="ADAL" clId="{5A701DC0-C45A-4788-843E-32E06B2B1173}" dt="2018-08-27T17:40:29.757" v="228" actId="2696"/>
        <pc:sldMkLst>
          <pc:docMk/>
          <pc:sldMk cId="3168881064" sldId="430"/>
        </pc:sldMkLst>
      </pc:sldChg>
      <pc:sldChg chg="del">
        <pc:chgData name="Becky Mann" userId="eb467d60-cff5-406f-b4ef-6c0aacb48478" providerId="ADAL" clId="{5A701DC0-C45A-4788-843E-32E06B2B1173}" dt="2018-08-27T17:40:29.781" v="229" actId="2696"/>
        <pc:sldMkLst>
          <pc:docMk/>
          <pc:sldMk cId="2814655718" sldId="431"/>
        </pc:sldMkLst>
      </pc:sldChg>
      <pc:sldChg chg="del">
        <pc:chgData name="Becky Mann" userId="eb467d60-cff5-406f-b4ef-6c0aacb48478" providerId="ADAL" clId="{5A701DC0-C45A-4788-843E-32E06B2B1173}" dt="2018-08-27T17:40:29.808" v="230" actId="2696"/>
        <pc:sldMkLst>
          <pc:docMk/>
          <pc:sldMk cId="2986897129" sldId="432"/>
        </pc:sldMkLst>
      </pc:sldChg>
      <pc:sldChg chg="del">
        <pc:chgData name="Becky Mann" userId="eb467d60-cff5-406f-b4ef-6c0aacb48478" providerId="ADAL" clId="{5A701DC0-C45A-4788-843E-32E06B2B1173}" dt="2018-08-27T17:40:29.834" v="231" actId="2696"/>
        <pc:sldMkLst>
          <pc:docMk/>
          <pc:sldMk cId="4093698988" sldId="433"/>
        </pc:sldMkLst>
      </pc:sldChg>
      <pc:sldChg chg="del">
        <pc:chgData name="Becky Mann" userId="eb467d60-cff5-406f-b4ef-6c0aacb48478" providerId="ADAL" clId="{5A701DC0-C45A-4788-843E-32E06B2B1173}" dt="2018-08-27T17:40:29.900" v="232" actId="2696"/>
        <pc:sldMkLst>
          <pc:docMk/>
          <pc:sldMk cId="1313515646" sldId="434"/>
        </pc:sldMkLst>
      </pc:sldChg>
      <pc:sldChg chg="del">
        <pc:chgData name="Becky Mann" userId="eb467d60-cff5-406f-b4ef-6c0aacb48478" providerId="ADAL" clId="{5A701DC0-C45A-4788-843E-32E06B2B1173}" dt="2018-08-27T17:40:29.927" v="233" actId="2696"/>
        <pc:sldMkLst>
          <pc:docMk/>
          <pc:sldMk cId="3549605217" sldId="435"/>
        </pc:sldMkLst>
      </pc:sldChg>
      <pc:sldChg chg="del">
        <pc:chgData name="Becky Mann" userId="eb467d60-cff5-406f-b4ef-6c0aacb48478" providerId="ADAL" clId="{5A701DC0-C45A-4788-843E-32E06B2B1173}" dt="2018-08-27T17:40:29.948" v="234" actId="2696"/>
        <pc:sldMkLst>
          <pc:docMk/>
          <pc:sldMk cId="2443768446" sldId="436"/>
        </pc:sldMkLst>
      </pc:sldChg>
      <pc:sldChg chg="del">
        <pc:chgData name="Becky Mann" userId="eb467d60-cff5-406f-b4ef-6c0aacb48478" providerId="ADAL" clId="{5A701DC0-C45A-4788-843E-32E06B2B1173}" dt="2018-08-27T17:40:29.982" v="235" actId="2696"/>
        <pc:sldMkLst>
          <pc:docMk/>
          <pc:sldMk cId="1314275521" sldId="437"/>
        </pc:sldMkLst>
      </pc:sldChg>
      <pc:sldChg chg="del">
        <pc:chgData name="Becky Mann" userId="eb467d60-cff5-406f-b4ef-6c0aacb48478" providerId="ADAL" clId="{5A701DC0-C45A-4788-843E-32E06B2B1173}" dt="2018-08-27T17:40:30.100" v="240" actId="2696"/>
        <pc:sldMkLst>
          <pc:docMk/>
          <pc:sldMk cId="2264035688" sldId="438"/>
        </pc:sldMkLst>
      </pc:sldChg>
      <pc:sldChg chg="del">
        <pc:chgData name="Becky Mann" userId="eb467d60-cff5-406f-b4ef-6c0aacb48478" providerId="ADAL" clId="{5A701DC0-C45A-4788-843E-32E06B2B1173}" dt="2018-08-27T17:40:30.124" v="241" actId="2696"/>
        <pc:sldMkLst>
          <pc:docMk/>
          <pc:sldMk cId="2575336051" sldId="439"/>
        </pc:sldMkLst>
      </pc:sldChg>
      <pc:sldChg chg="del">
        <pc:chgData name="Becky Mann" userId="eb467d60-cff5-406f-b4ef-6c0aacb48478" providerId="ADAL" clId="{5A701DC0-C45A-4788-843E-32E06B2B1173}" dt="2018-08-27T17:40:30.146" v="242" actId="2696"/>
        <pc:sldMkLst>
          <pc:docMk/>
          <pc:sldMk cId="3671239402" sldId="440"/>
        </pc:sldMkLst>
      </pc:sldChg>
      <pc:sldChg chg="del">
        <pc:chgData name="Becky Mann" userId="eb467d60-cff5-406f-b4ef-6c0aacb48478" providerId="ADAL" clId="{5A701DC0-C45A-4788-843E-32E06B2B1173}" dt="2018-08-27T17:40:30.172" v="243" actId="2696"/>
        <pc:sldMkLst>
          <pc:docMk/>
          <pc:sldMk cId="2991938536" sldId="441"/>
        </pc:sldMkLst>
      </pc:sldChg>
      <pc:sldChg chg="del">
        <pc:chgData name="Becky Mann" userId="eb467d60-cff5-406f-b4ef-6c0aacb48478" providerId="ADAL" clId="{5A701DC0-C45A-4788-843E-32E06B2B1173}" dt="2018-08-27T17:40:30.221" v="245" actId="2696"/>
        <pc:sldMkLst>
          <pc:docMk/>
          <pc:sldMk cId="3535044267" sldId="442"/>
        </pc:sldMkLst>
      </pc:sldChg>
      <pc:sldChg chg="del">
        <pc:chgData name="Becky Mann" userId="eb467d60-cff5-406f-b4ef-6c0aacb48478" providerId="ADAL" clId="{5A701DC0-C45A-4788-843E-32E06B2B1173}" dt="2018-08-27T17:40:30.284" v="247" actId="2696"/>
        <pc:sldMkLst>
          <pc:docMk/>
          <pc:sldMk cId="208215056" sldId="443"/>
        </pc:sldMkLst>
      </pc:sldChg>
      <pc:sldChg chg="del">
        <pc:chgData name="Becky Mann" userId="eb467d60-cff5-406f-b4ef-6c0aacb48478" providerId="ADAL" clId="{5A701DC0-C45A-4788-843E-32E06B2B1173}" dt="2018-08-27T17:40:30.195" v="244" actId="2696"/>
        <pc:sldMkLst>
          <pc:docMk/>
          <pc:sldMk cId="1442046283" sldId="444"/>
        </pc:sldMkLst>
      </pc:sldChg>
      <pc:sldChg chg="del">
        <pc:chgData name="Becky Mann" userId="eb467d60-cff5-406f-b4ef-6c0aacb48478" providerId="ADAL" clId="{5A701DC0-C45A-4788-843E-32E06B2B1173}" dt="2018-08-27T17:40:30.252" v="246" actId="2696"/>
        <pc:sldMkLst>
          <pc:docMk/>
          <pc:sldMk cId="2357951715" sldId="445"/>
        </pc:sldMkLst>
      </pc:sldChg>
      <pc:sldChg chg="del">
        <pc:chgData name="Becky Mann" userId="eb467d60-cff5-406f-b4ef-6c0aacb48478" providerId="ADAL" clId="{5A701DC0-C45A-4788-843E-32E06B2B1173}" dt="2018-08-27T17:40:30.395" v="252" actId="2696"/>
        <pc:sldMkLst>
          <pc:docMk/>
          <pc:sldMk cId="3533882879" sldId="446"/>
        </pc:sldMkLst>
      </pc:sldChg>
      <pc:sldChg chg="del">
        <pc:chgData name="Becky Mann" userId="eb467d60-cff5-406f-b4ef-6c0aacb48478" providerId="ADAL" clId="{5A701DC0-C45A-4788-843E-32E06B2B1173}" dt="2018-08-27T17:40:30.419" v="253" actId="2696"/>
        <pc:sldMkLst>
          <pc:docMk/>
          <pc:sldMk cId="2936844462" sldId="447"/>
        </pc:sldMkLst>
      </pc:sldChg>
      <pc:sldChg chg="del">
        <pc:chgData name="Becky Mann" userId="eb467d60-cff5-406f-b4ef-6c0aacb48478" providerId="ADAL" clId="{5A701DC0-C45A-4788-843E-32E06B2B1173}" dt="2018-08-27T17:40:30.441" v="254" actId="2696"/>
        <pc:sldMkLst>
          <pc:docMk/>
          <pc:sldMk cId="2256716733" sldId="448"/>
        </pc:sldMkLst>
      </pc:sldChg>
      <pc:sldChg chg="del">
        <pc:chgData name="Becky Mann" userId="eb467d60-cff5-406f-b4ef-6c0aacb48478" providerId="ADAL" clId="{5A701DC0-C45A-4788-843E-32E06B2B1173}" dt="2018-08-27T17:40:30.466" v="255" actId="2696"/>
        <pc:sldMkLst>
          <pc:docMk/>
          <pc:sldMk cId="1357363056" sldId="449"/>
        </pc:sldMkLst>
      </pc:sldChg>
      <pc:sldChg chg="del">
        <pc:chgData name="Becky Mann" userId="eb467d60-cff5-406f-b4ef-6c0aacb48478" providerId="ADAL" clId="{5A701DC0-C45A-4788-843E-32E06B2B1173}" dt="2018-08-27T17:40:30.491" v="256" actId="2696"/>
        <pc:sldMkLst>
          <pc:docMk/>
          <pc:sldMk cId="2691113848" sldId="450"/>
        </pc:sldMkLst>
      </pc:sldChg>
      <pc:sldChg chg="del">
        <pc:chgData name="Becky Mann" userId="eb467d60-cff5-406f-b4ef-6c0aacb48478" providerId="ADAL" clId="{5A701DC0-C45A-4788-843E-32E06B2B1173}" dt="2018-08-27T17:40:30.512" v="257" actId="2696"/>
        <pc:sldMkLst>
          <pc:docMk/>
          <pc:sldMk cId="136952686" sldId="451"/>
        </pc:sldMkLst>
      </pc:sldChg>
      <pc:sldChg chg="del">
        <pc:chgData name="Becky Mann" userId="eb467d60-cff5-406f-b4ef-6c0aacb48478" providerId="ADAL" clId="{5A701DC0-C45A-4788-843E-32E06B2B1173}" dt="2018-08-27T17:40:30.543" v="258" actId="2696"/>
        <pc:sldMkLst>
          <pc:docMk/>
          <pc:sldMk cId="858274029" sldId="452"/>
        </pc:sldMkLst>
      </pc:sldChg>
      <pc:sldChg chg="del">
        <pc:chgData name="Becky Mann" userId="eb467d60-cff5-406f-b4ef-6c0aacb48478" providerId="ADAL" clId="{5A701DC0-C45A-4788-843E-32E06B2B1173}" dt="2018-08-27T17:40:30.565" v="259" actId="2696"/>
        <pc:sldMkLst>
          <pc:docMk/>
          <pc:sldMk cId="4246034305" sldId="453"/>
        </pc:sldMkLst>
      </pc:sldChg>
      <pc:sldChg chg="del">
        <pc:chgData name="Becky Mann" userId="eb467d60-cff5-406f-b4ef-6c0aacb48478" providerId="ADAL" clId="{5A701DC0-C45A-4788-843E-32E06B2B1173}" dt="2018-08-27T17:40:30.589" v="260" actId="2696"/>
        <pc:sldMkLst>
          <pc:docMk/>
          <pc:sldMk cId="709521275" sldId="454"/>
        </pc:sldMkLst>
      </pc:sldChg>
      <pc:sldChg chg="del">
        <pc:chgData name="Becky Mann" userId="eb467d60-cff5-406f-b4ef-6c0aacb48478" providerId="ADAL" clId="{5A701DC0-C45A-4788-843E-32E06B2B1173}" dt="2018-08-27T17:40:30.611" v="261" actId="2696"/>
        <pc:sldMkLst>
          <pc:docMk/>
          <pc:sldMk cId="3699961638" sldId="455"/>
        </pc:sldMkLst>
      </pc:sldChg>
      <pc:sldChg chg="del">
        <pc:chgData name="Becky Mann" userId="eb467d60-cff5-406f-b4ef-6c0aacb48478" providerId="ADAL" clId="{5A701DC0-C45A-4788-843E-32E06B2B1173}" dt="2018-08-27T17:40:30.630" v="262" actId="2696"/>
        <pc:sldMkLst>
          <pc:docMk/>
          <pc:sldMk cId="3918991660" sldId="456"/>
        </pc:sldMkLst>
      </pc:sldChg>
      <pc:sldChg chg="del">
        <pc:chgData name="Becky Mann" userId="eb467d60-cff5-406f-b4ef-6c0aacb48478" providerId="ADAL" clId="{5A701DC0-C45A-4788-843E-32E06B2B1173}" dt="2018-08-27T17:40:30.650" v="263" actId="2696"/>
        <pc:sldMkLst>
          <pc:docMk/>
          <pc:sldMk cId="1154319984" sldId="457"/>
        </pc:sldMkLst>
      </pc:sldChg>
      <pc:sldChg chg="del">
        <pc:chgData name="Becky Mann" userId="eb467d60-cff5-406f-b4ef-6c0aacb48478" providerId="ADAL" clId="{5A701DC0-C45A-4788-843E-32E06B2B1173}" dt="2018-08-27T17:40:30.675" v="264" actId="2696"/>
        <pc:sldMkLst>
          <pc:docMk/>
          <pc:sldMk cId="1128842868" sldId="458"/>
        </pc:sldMkLst>
      </pc:sldChg>
      <pc:sldChg chg="del">
        <pc:chgData name="Becky Mann" userId="eb467d60-cff5-406f-b4ef-6c0aacb48478" providerId="ADAL" clId="{5A701DC0-C45A-4788-843E-32E06B2B1173}" dt="2018-08-27T17:40:30.696" v="265" actId="2696"/>
        <pc:sldMkLst>
          <pc:docMk/>
          <pc:sldMk cId="713256289" sldId="459"/>
        </pc:sldMkLst>
      </pc:sldChg>
      <pc:sldChg chg="del">
        <pc:chgData name="Becky Mann" userId="eb467d60-cff5-406f-b4ef-6c0aacb48478" providerId="ADAL" clId="{5A701DC0-C45A-4788-843E-32E06B2B1173}" dt="2018-08-27T17:40:30.715" v="266" actId="2696"/>
        <pc:sldMkLst>
          <pc:docMk/>
          <pc:sldMk cId="3912797666" sldId="460"/>
        </pc:sldMkLst>
      </pc:sldChg>
      <pc:sldChg chg="del">
        <pc:chgData name="Becky Mann" userId="eb467d60-cff5-406f-b4ef-6c0aacb48478" providerId="ADAL" clId="{5A701DC0-C45A-4788-843E-32E06B2B1173}" dt="2018-08-27T17:40:30.732" v="267" actId="2696"/>
        <pc:sldMkLst>
          <pc:docMk/>
          <pc:sldMk cId="2836695612" sldId="461"/>
        </pc:sldMkLst>
      </pc:sldChg>
      <pc:sldChg chg="del">
        <pc:chgData name="Becky Mann" userId="eb467d60-cff5-406f-b4ef-6c0aacb48478" providerId="ADAL" clId="{5A701DC0-C45A-4788-843E-32E06B2B1173}" dt="2018-08-27T17:40:30.761" v="268" actId="2696"/>
        <pc:sldMkLst>
          <pc:docMk/>
          <pc:sldMk cId="4140056944" sldId="462"/>
        </pc:sldMkLst>
      </pc:sldChg>
      <pc:sldChg chg="del">
        <pc:chgData name="Becky Mann" userId="eb467d60-cff5-406f-b4ef-6c0aacb48478" providerId="ADAL" clId="{5A701DC0-C45A-4788-843E-32E06B2B1173}" dt="2018-08-27T17:40:30.788" v="269" actId="2696"/>
        <pc:sldMkLst>
          <pc:docMk/>
          <pc:sldMk cId="1145592817" sldId="463"/>
        </pc:sldMkLst>
      </pc:sldChg>
      <pc:sldChg chg="del">
        <pc:chgData name="Becky Mann" userId="eb467d60-cff5-406f-b4ef-6c0aacb48478" providerId="ADAL" clId="{5A701DC0-C45A-4788-843E-32E06B2B1173}" dt="2018-08-27T17:40:30.811" v="270" actId="2696"/>
        <pc:sldMkLst>
          <pc:docMk/>
          <pc:sldMk cId="2031173857" sldId="464"/>
        </pc:sldMkLst>
      </pc:sldChg>
      <pc:sldChg chg="del">
        <pc:chgData name="Becky Mann" userId="eb467d60-cff5-406f-b4ef-6c0aacb48478" providerId="ADAL" clId="{5A701DC0-C45A-4788-843E-32E06B2B1173}" dt="2018-08-27T17:40:30.830" v="271" actId="2696"/>
        <pc:sldMkLst>
          <pc:docMk/>
          <pc:sldMk cId="2285970345" sldId="465"/>
        </pc:sldMkLst>
      </pc:sldChg>
      <pc:sldChg chg="del">
        <pc:chgData name="Becky Mann" userId="eb467d60-cff5-406f-b4ef-6c0aacb48478" providerId="ADAL" clId="{5A701DC0-C45A-4788-843E-32E06B2B1173}" dt="2018-08-27T17:40:30.853" v="272" actId="2696"/>
        <pc:sldMkLst>
          <pc:docMk/>
          <pc:sldMk cId="1295120282" sldId="466"/>
        </pc:sldMkLst>
      </pc:sldChg>
      <pc:sldChg chg="del">
        <pc:chgData name="Becky Mann" userId="eb467d60-cff5-406f-b4ef-6c0aacb48478" providerId="ADAL" clId="{5A701DC0-C45A-4788-843E-32E06B2B1173}" dt="2018-08-27T17:40:30.877" v="273" actId="2696"/>
        <pc:sldMkLst>
          <pc:docMk/>
          <pc:sldMk cId="3855703774" sldId="467"/>
        </pc:sldMkLst>
      </pc:sldChg>
      <pc:sldChg chg="del">
        <pc:chgData name="Becky Mann" userId="eb467d60-cff5-406f-b4ef-6c0aacb48478" providerId="ADAL" clId="{5A701DC0-C45A-4788-843E-32E06B2B1173}" dt="2018-08-27T17:40:30.899" v="274" actId="2696"/>
        <pc:sldMkLst>
          <pc:docMk/>
          <pc:sldMk cId="1944866170" sldId="468"/>
        </pc:sldMkLst>
      </pc:sldChg>
      <pc:sldChg chg="del">
        <pc:chgData name="Becky Mann" userId="eb467d60-cff5-406f-b4ef-6c0aacb48478" providerId="ADAL" clId="{5A701DC0-C45A-4788-843E-32E06B2B1173}" dt="2018-08-27T17:40:30.922" v="275" actId="2696"/>
        <pc:sldMkLst>
          <pc:docMk/>
          <pc:sldMk cId="3831638108" sldId="469"/>
        </pc:sldMkLst>
      </pc:sldChg>
      <pc:sldChg chg="del">
        <pc:chgData name="Becky Mann" userId="eb467d60-cff5-406f-b4ef-6c0aacb48478" providerId="ADAL" clId="{5A701DC0-C45A-4788-843E-32E06B2B1173}" dt="2018-08-27T17:40:30.966" v="277" actId="2696"/>
        <pc:sldMkLst>
          <pc:docMk/>
          <pc:sldMk cId="3196773131" sldId="470"/>
        </pc:sldMkLst>
      </pc:sldChg>
      <pc:sldChg chg="del">
        <pc:chgData name="Becky Mann" userId="eb467d60-cff5-406f-b4ef-6c0aacb48478" providerId="ADAL" clId="{5A701DC0-C45A-4788-843E-32E06B2B1173}" dt="2018-08-27T17:40:30.944" v="276" actId="2696"/>
        <pc:sldMkLst>
          <pc:docMk/>
          <pc:sldMk cId="127031184" sldId="471"/>
        </pc:sldMkLst>
      </pc:sldChg>
      <pc:sldChg chg="del">
        <pc:chgData name="Becky Mann" userId="eb467d60-cff5-406f-b4ef-6c0aacb48478" providerId="ADAL" clId="{5A701DC0-C45A-4788-843E-32E06B2B1173}" dt="2018-08-27T17:40:31" v="278" actId="2696"/>
        <pc:sldMkLst>
          <pc:docMk/>
          <pc:sldMk cId="1784819412" sldId="472"/>
        </pc:sldMkLst>
      </pc:sldChg>
      <pc:sldChg chg="del">
        <pc:chgData name="Becky Mann" userId="eb467d60-cff5-406f-b4ef-6c0aacb48478" providerId="ADAL" clId="{5A701DC0-C45A-4788-843E-32E06B2B1173}" dt="2018-08-27T17:40:31.038" v="279" actId="2696"/>
        <pc:sldMkLst>
          <pc:docMk/>
          <pc:sldMk cId="1241802022" sldId="473"/>
        </pc:sldMkLst>
      </pc:sldChg>
      <pc:sldChg chg="del">
        <pc:chgData name="Becky Mann" userId="eb467d60-cff5-406f-b4ef-6c0aacb48478" providerId="ADAL" clId="{5A701DC0-C45A-4788-843E-32E06B2B1173}" dt="2018-08-27T17:40:31.132" v="284" actId="2696"/>
        <pc:sldMkLst>
          <pc:docMk/>
          <pc:sldMk cId="1288837159" sldId="474"/>
        </pc:sldMkLst>
      </pc:sldChg>
      <pc:sldChg chg="del">
        <pc:chgData name="Becky Mann" userId="eb467d60-cff5-406f-b4ef-6c0aacb48478" providerId="ADAL" clId="{5A701DC0-C45A-4788-843E-32E06B2B1173}" dt="2018-08-27T17:40:31.154" v="285" actId="2696"/>
        <pc:sldMkLst>
          <pc:docMk/>
          <pc:sldMk cId="4291679609" sldId="475"/>
        </pc:sldMkLst>
      </pc:sldChg>
      <pc:sldChg chg="del">
        <pc:chgData name="Becky Mann" userId="eb467d60-cff5-406f-b4ef-6c0aacb48478" providerId="ADAL" clId="{5A701DC0-C45A-4788-843E-32E06B2B1173}" dt="2018-08-27T17:40:31.180" v="286" actId="2696"/>
        <pc:sldMkLst>
          <pc:docMk/>
          <pc:sldMk cId="3250500123" sldId="476"/>
        </pc:sldMkLst>
      </pc:sldChg>
      <pc:sldChg chg="del">
        <pc:chgData name="Becky Mann" userId="eb467d60-cff5-406f-b4ef-6c0aacb48478" providerId="ADAL" clId="{5A701DC0-C45A-4788-843E-32E06B2B1173}" dt="2018-08-27T17:40:31.195" v="287" actId="2696"/>
        <pc:sldMkLst>
          <pc:docMk/>
          <pc:sldMk cId="3710969792" sldId="477"/>
        </pc:sldMkLst>
      </pc:sldChg>
      <pc:sldChg chg="del">
        <pc:chgData name="Becky Mann" userId="eb467d60-cff5-406f-b4ef-6c0aacb48478" providerId="ADAL" clId="{5A701DC0-C45A-4788-843E-32E06B2B1173}" dt="2018-08-27T17:40:31.217" v="288" actId="2696"/>
        <pc:sldMkLst>
          <pc:docMk/>
          <pc:sldMk cId="2316770933" sldId="478"/>
        </pc:sldMkLst>
      </pc:sldChg>
      <pc:sldChg chg="del">
        <pc:chgData name="Becky Mann" userId="eb467d60-cff5-406f-b4ef-6c0aacb48478" providerId="ADAL" clId="{5A701DC0-C45A-4788-843E-32E06B2B1173}" dt="2018-08-27T17:40:31.232" v="289" actId="2696"/>
        <pc:sldMkLst>
          <pc:docMk/>
          <pc:sldMk cId="423283598" sldId="479"/>
        </pc:sldMkLst>
      </pc:sldChg>
      <pc:sldChg chg="del">
        <pc:chgData name="Becky Mann" userId="eb467d60-cff5-406f-b4ef-6c0aacb48478" providerId="ADAL" clId="{5A701DC0-C45A-4788-843E-32E06B2B1173}" dt="2018-08-27T17:40:31.251" v="290" actId="2696"/>
        <pc:sldMkLst>
          <pc:docMk/>
          <pc:sldMk cId="145913985" sldId="480"/>
        </pc:sldMkLst>
      </pc:sldChg>
      <pc:sldChg chg="del">
        <pc:chgData name="Becky Mann" userId="eb467d60-cff5-406f-b4ef-6c0aacb48478" providerId="ADAL" clId="{5A701DC0-C45A-4788-843E-32E06B2B1173}" dt="2018-08-27T17:40:31.274" v="291" actId="2696"/>
        <pc:sldMkLst>
          <pc:docMk/>
          <pc:sldMk cId="3597508565" sldId="481"/>
        </pc:sldMkLst>
      </pc:sldChg>
      <pc:sldChg chg="del">
        <pc:chgData name="Becky Mann" userId="eb467d60-cff5-406f-b4ef-6c0aacb48478" providerId="ADAL" clId="{5A701DC0-C45A-4788-843E-32E06B2B1173}" dt="2018-08-27T17:40:31.373" v="292" actId="2696"/>
        <pc:sldMkLst>
          <pc:docMk/>
          <pc:sldMk cId="3963408415" sldId="482"/>
        </pc:sldMkLst>
      </pc:sldChg>
      <pc:sldChg chg="del">
        <pc:chgData name="Becky Mann" userId="eb467d60-cff5-406f-b4ef-6c0aacb48478" providerId="ADAL" clId="{5A701DC0-C45A-4788-843E-32E06B2B1173}" dt="2018-08-27T17:40:31.427" v="293" actId="2696"/>
        <pc:sldMkLst>
          <pc:docMk/>
          <pc:sldMk cId="3107780394" sldId="483"/>
        </pc:sldMkLst>
      </pc:sldChg>
      <pc:sldChg chg="del">
        <pc:chgData name="Becky Mann" userId="eb467d60-cff5-406f-b4ef-6c0aacb48478" providerId="ADAL" clId="{5A701DC0-C45A-4788-843E-32E06B2B1173}" dt="2018-08-27T17:40:31.443" v="294" actId="2696"/>
        <pc:sldMkLst>
          <pc:docMk/>
          <pc:sldMk cId="29227599" sldId="484"/>
        </pc:sldMkLst>
      </pc:sldChg>
      <pc:sldChg chg="del">
        <pc:chgData name="Becky Mann" userId="eb467d60-cff5-406f-b4ef-6c0aacb48478" providerId="ADAL" clId="{5A701DC0-C45A-4788-843E-32E06B2B1173}" dt="2018-08-27T17:40:31.459" v="295" actId="2696"/>
        <pc:sldMkLst>
          <pc:docMk/>
          <pc:sldMk cId="1660405840" sldId="485"/>
        </pc:sldMkLst>
      </pc:sldChg>
      <pc:sldChg chg="del">
        <pc:chgData name="Becky Mann" userId="eb467d60-cff5-406f-b4ef-6c0aacb48478" providerId="ADAL" clId="{5A701DC0-C45A-4788-843E-32E06B2B1173}" dt="2018-08-27T17:40:31.478" v="296" actId="2696"/>
        <pc:sldMkLst>
          <pc:docMk/>
          <pc:sldMk cId="3426669645" sldId="486"/>
        </pc:sldMkLst>
      </pc:sldChg>
      <pc:sldChg chg="del">
        <pc:chgData name="Becky Mann" userId="eb467d60-cff5-406f-b4ef-6c0aacb48478" providerId="ADAL" clId="{5A701DC0-C45A-4788-843E-32E06B2B1173}" dt="2018-08-27T17:40:31.495" v="297" actId="2696"/>
        <pc:sldMkLst>
          <pc:docMk/>
          <pc:sldMk cId="650514515" sldId="487"/>
        </pc:sldMkLst>
      </pc:sldChg>
      <pc:sldChg chg="del">
        <pc:chgData name="Becky Mann" userId="eb467d60-cff5-406f-b4ef-6c0aacb48478" providerId="ADAL" clId="{5A701DC0-C45A-4788-843E-32E06B2B1173}" dt="2018-08-27T17:40:31.512" v="298" actId="2696"/>
        <pc:sldMkLst>
          <pc:docMk/>
          <pc:sldMk cId="2634482990" sldId="488"/>
        </pc:sldMkLst>
      </pc:sldChg>
      <pc:sldChg chg="del">
        <pc:chgData name="Becky Mann" userId="eb467d60-cff5-406f-b4ef-6c0aacb48478" providerId="ADAL" clId="{5A701DC0-C45A-4788-843E-32E06B2B1173}" dt="2018-08-27T17:40:31.534" v="299" actId="2696"/>
        <pc:sldMkLst>
          <pc:docMk/>
          <pc:sldMk cId="1158018981" sldId="489"/>
        </pc:sldMkLst>
      </pc:sldChg>
      <pc:sldChg chg="del">
        <pc:chgData name="Becky Mann" userId="eb467d60-cff5-406f-b4ef-6c0aacb48478" providerId="ADAL" clId="{5A701DC0-C45A-4788-843E-32E06B2B1173}" dt="2018-08-27T17:40:31.556" v="300" actId="2696"/>
        <pc:sldMkLst>
          <pc:docMk/>
          <pc:sldMk cId="271029691" sldId="490"/>
        </pc:sldMkLst>
      </pc:sldChg>
      <pc:sldChg chg="del">
        <pc:chgData name="Becky Mann" userId="eb467d60-cff5-406f-b4ef-6c0aacb48478" providerId="ADAL" clId="{5A701DC0-C45A-4788-843E-32E06B2B1173}" dt="2018-08-27T17:40:31.573" v="301" actId="2696"/>
        <pc:sldMkLst>
          <pc:docMk/>
          <pc:sldMk cId="3518411323" sldId="491"/>
        </pc:sldMkLst>
      </pc:sldChg>
      <pc:sldChg chg="del">
        <pc:chgData name="Becky Mann" userId="eb467d60-cff5-406f-b4ef-6c0aacb48478" providerId="ADAL" clId="{5A701DC0-C45A-4788-843E-32E06B2B1173}" dt="2018-08-27T17:40:31.600" v="302" actId="2696"/>
        <pc:sldMkLst>
          <pc:docMk/>
          <pc:sldMk cId="1636059522" sldId="492"/>
        </pc:sldMkLst>
      </pc:sldChg>
      <pc:sldChg chg="del">
        <pc:chgData name="Becky Mann" userId="eb467d60-cff5-406f-b4ef-6c0aacb48478" providerId="ADAL" clId="{5A701DC0-C45A-4788-843E-32E06B2B1173}" dt="2018-08-27T17:40:31.683" v="306" actId="2696"/>
        <pc:sldMkLst>
          <pc:docMk/>
          <pc:sldMk cId="204465847" sldId="493"/>
        </pc:sldMkLst>
      </pc:sldChg>
      <pc:sldChg chg="del">
        <pc:chgData name="Becky Mann" userId="eb467d60-cff5-406f-b4ef-6c0aacb48478" providerId="ADAL" clId="{5A701DC0-C45A-4788-843E-32E06B2B1173}" dt="2018-08-27T17:40:31.706" v="307" actId="2696"/>
        <pc:sldMkLst>
          <pc:docMk/>
          <pc:sldMk cId="4237198164" sldId="494"/>
        </pc:sldMkLst>
      </pc:sldChg>
      <pc:sldChg chg="del">
        <pc:chgData name="Becky Mann" userId="eb467d60-cff5-406f-b4ef-6c0aacb48478" providerId="ADAL" clId="{5A701DC0-C45A-4788-843E-32E06B2B1173}" dt="2018-08-27T17:40:31.723" v="308" actId="2696"/>
        <pc:sldMkLst>
          <pc:docMk/>
          <pc:sldMk cId="3159714360" sldId="495"/>
        </pc:sldMkLst>
      </pc:sldChg>
      <pc:sldChg chg="del">
        <pc:chgData name="Becky Mann" userId="eb467d60-cff5-406f-b4ef-6c0aacb48478" providerId="ADAL" clId="{5A701DC0-C45A-4788-843E-32E06B2B1173}" dt="2018-08-27T17:40:31.743" v="309" actId="2696"/>
        <pc:sldMkLst>
          <pc:docMk/>
          <pc:sldMk cId="3967510596" sldId="496"/>
        </pc:sldMkLst>
      </pc:sldChg>
      <pc:sldChg chg="del">
        <pc:chgData name="Becky Mann" userId="eb467d60-cff5-406f-b4ef-6c0aacb48478" providerId="ADAL" clId="{5A701DC0-C45A-4788-843E-32E06B2B1173}" dt="2018-08-27T17:40:31.759" v="310" actId="2696"/>
        <pc:sldMkLst>
          <pc:docMk/>
          <pc:sldMk cId="3797542897" sldId="497"/>
        </pc:sldMkLst>
      </pc:sldChg>
      <pc:sldChg chg="del">
        <pc:chgData name="Becky Mann" userId="eb467d60-cff5-406f-b4ef-6c0aacb48478" providerId="ADAL" clId="{5A701DC0-C45A-4788-843E-32E06B2B1173}" dt="2018-08-27T17:40:31.777" v="311" actId="2696"/>
        <pc:sldMkLst>
          <pc:docMk/>
          <pc:sldMk cId="3712757183" sldId="498"/>
        </pc:sldMkLst>
      </pc:sldChg>
      <pc:sldChg chg="del">
        <pc:chgData name="Becky Mann" userId="eb467d60-cff5-406f-b4ef-6c0aacb48478" providerId="ADAL" clId="{5A701DC0-C45A-4788-843E-32E06B2B1173}" dt="2018-08-27T17:40:31.795" v="312" actId="2696"/>
        <pc:sldMkLst>
          <pc:docMk/>
          <pc:sldMk cId="4101949616" sldId="499"/>
        </pc:sldMkLst>
      </pc:sldChg>
      <pc:sldChg chg="del">
        <pc:chgData name="Becky Mann" userId="eb467d60-cff5-406f-b4ef-6c0aacb48478" providerId="ADAL" clId="{5A701DC0-C45A-4788-843E-32E06B2B1173}" dt="2018-08-27T17:40:31.816" v="313" actId="2696"/>
        <pc:sldMkLst>
          <pc:docMk/>
          <pc:sldMk cId="4061827286" sldId="500"/>
        </pc:sldMkLst>
      </pc:sldChg>
      <pc:sldChg chg="del">
        <pc:chgData name="Becky Mann" userId="eb467d60-cff5-406f-b4ef-6c0aacb48478" providerId="ADAL" clId="{5A701DC0-C45A-4788-843E-32E06B2B1173}" dt="2018-08-27T17:40:31.875" v="316" actId="2696"/>
        <pc:sldMkLst>
          <pc:docMk/>
          <pc:sldMk cId="3379546663" sldId="501"/>
        </pc:sldMkLst>
      </pc:sldChg>
      <pc:sldChg chg="del">
        <pc:chgData name="Becky Mann" userId="eb467d60-cff5-406f-b4ef-6c0aacb48478" providerId="ADAL" clId="{5A701DC0-C45A-4788-843E-32E06B2B1173}" dt="2018-08-27T17:40:31.835" v="314" actId="2696"/>
        <pc:sldMkLst>
          <pc:docMk/>
          <pc:sldMk cId="2623537405" sldId="502"/>
        </pc:sldMkLst>
      </pc:sldChg>
      <pc:sldChg chg="del">
        <pc:chgData name="Becky Mann" userId="eb467d60-cff5-406f-b4ef-6c0aacb48478" providerId="ADAL" clId="{5A701DC0-C45A-4788-843E-32E06B2B1173}" dt="2018-08-27T17:40:31.851" v="315" actId="2696"/>
        <pc:sldMkLst>
          <pc:docMk/>
          <pc:sldMk cId="4278913183" sldId="503"/>
        </pc:sldMkLst>
      </pc:sldChg>
      <pc:sldChg chg="del">
        <pc:chgData name="Becky Mann" userId="eb467d60-cff5-406f-b4ef-6c0aacb48478" providerId="ADAL" clId="{5A701DC0-C45A-4788-843E-32E06B2B1173}" dt="2018-08-27T17:40:31.893" v="317" actId="2696"/>
        <pc:sldMkLst>
          <pc:docMk/>
          <pc:sldMk cId="1037445255" sldId="504"/>
        </pc:sldMkLst>
      </pc:sldChg>
      <pc:sldChg chg="del">
        <pc:chgData name="Becky Mann" userId="eb467d60-cff5-406f-b4ef-6c0aacb48478" providerId="ADAL" clId="{5A701DC0-C45A-4788-843E-32E06B2B1173}" dt="2018-08-27T17:40:31.913" v="318" actId="2696"/>
        <pc:sldMkLst>
          <pc:docMk/>
          <pc:sldMk cId="3759023037" sldId="505"/>
        </pc:sldMkLst>
      </pc:sldChg>
      <pc:sldChg chg="del">
        <pc:chgData name="Becky Mann" userId="eb467d60-cff5-406f-b4ef-6c0aacb48478" providerId="ADAL" clId="{5A701DC0-C45A-4788-843E-32E06B2B1173}" dt="2018-08-27T17:40:31.930" v="319" actId="2696"/>
        <pc:sldMkLst>
          <pc:docMk/>
          <pc:sldMk cId="2519412587" sldId="506"/>
        </pc:sldMkLst>
      </pc:sldChg>
      <pc:sldChg chg="del">
        <pc:chgData name="Becky Mann" userId="eb467d60-cff5-406f-b4ef-6c0aacb48478" providerId="ADAL" clId="{5A701DC0-C45A-4788-843E-32E06B2B1173}" dt="2018-08-27T17:40:31.956" v="320" actId="2696"/>
        <pc:sldMkLst>
          <pc:docMk/>
          <pc:sldMk cId="1262668843" sldId="507"/>
        </pc:sldMkLst>
      </pc:sldChg>
      <pc:sldChg chg="del">
        <pc:chgData name="Becky Mann" userId="eb467d60-cff5-406f-b4ef-6c0aacb48478" providerId="ADAL" clId="{5A701DC0-C45A-4788-843E-32E06B2B1173}" dt="2018-08-27T17:40:32.050" v="325" actId="2696"/>
        <pc:sldMkLst>
          <pc:docMk/>
          <pc:sldMk cId="3654400113" sldId="508"/>
        </pc:sldMkLst>
      </pc:sldChg>
      <pc:sldChg chg="del">
        <pc:chgData name="Becky Mann" userId="eb467d60-cff5-406f-b4ef-6c0aacb48478" providerId="ADAL" clId="{5A701DC0-C45A-4788-843E-32E06B2B1173}" dt="2018-08-27T17:40:32.068" v="326" actId="2696"/>
        <pc:sldMkLst>
          <pc:docMk/>
          <pc:sldMk cId="3130529180" sldId="509"/>
        </pc:sldMkLst>
      </pc:sldChg>
      <pc:sldChg chg="del">
        <pc:chgData name="Becky Mann" userId="eb467d60-cff5-406f-b4ef-6c0aacb48478" providerId="ADAL" clId="{5A701DC0-C45A-4788-843E-32E06B2B1173}" dt="2018-08-27T17:40:32.084" v="327" actId="2696"/>
        <pc:sldMkLst>
          <pc:docMk/>
          <pc:sldMk cId="1697893354" sldId="510"/>
        </pc:sldMkLst>
      </pc:sldChg>
      <pc:sldChg chg="del">
        <pc:chgData name="Becky Mann" userId="eb467d60-cff5-406f-b4ef-6c0aacb48478" providerId="ADAL" clId="{5A701DC0-C45A-4788-843E-32E06B2B1173}" dt="2018-08-27T17:40:32.102" v="328" actId="2696"/>
        <pc:sldMkLst>
          <pc:docMk/>
          <pc:sldMk cId="1435089043" sldId="511"/>
        </pc:sldMkLst>
      </pc:sldChg>
      <pc:sldChg chg="del">
        <pc:chgData name="Becky Mann" userId="eb467d60-cff5-406f-b4ef-6c0aacb48478" providerId="ADAL" clId="{5A701DC0-C45A-4788-843E-32E06B2B1173}" dt="2018-08-27T17:40:32.120" v="329" actId="2696"/>
        <pc:sldMkLst>
          <pc:docMk/>
          <pc:sldMk cId="2406797494" sldId="512"/>
        </pc:sldMkLst>
      </pc:sldChg>
      <pc:sldChg chg="del">
        <pc:chgData name="Becky Mann" userId="eb467d60-cff5-406f-b4ef-6c0aacb48478" providerId="ADAL" clId="{5A701DC0-C45A-4788-843E-32E06B2B1173}" dt="2018-08-27T17:40:32.137" v="330" actId="2696"/>
        <pc:sldMkLst>
          <pc:docMk/>
          <pc:sldMk cId="103622628" sldId="513"/>
        </pc:sldMkLst>
      </pc:sldChg>
      <pc:sldChg chg="del">
        <pc:chgData name="Becky Mann" userId="eb467d60-cff5-406f-b4ef-6c0aacb48478" providerId="ADAL" clId="{5A701DC0-C45A-4788-843E-32E06B2B1173}" dt="2018-08-27T17:40:32.158" v="331" actId="2696"/>
        <pc:sldMkLst>
          <pc:docMk/>
          <pc:sldMk cId="988958487" sldId="514"/>
        </pc:sldMkLst>
      </pc:sldChg>
      <pc:sldChg chg="del">
        <pc:chgData name="Becky Mann" userId="eb467d60-cff5-406f-b4ef-6c0aacb48478" providerId="ADAL" clId="{5A701DC0-C45A-4788-843E-32E06B2B1173}" dt="2018-08-27T17:40:32.175" v="332" actId="2696"/>
        <pc:sldMkLst>
          <pc:docMk/>
          <pc:sldMk cId="1290232234" sldId="515"/>
        </pc:sldMkLst>
      </pc:sldChg>
      <pc:sldChg chg="del">
        <pc:chgData name="Becky Mann" userId="eb467d60-cff5-406f-b4ef-6c0aacb48478" providerId="ADAL" clId="{5A701DC0-C45A-4788-843E-32E06B2B1173}" dt="2018-08-27T17:40:32.191" v="333" actId="2696"/>
        <pc:sldMkLst>
          <pc:docMk/>
          <pc:sldMk cId="962312863" sldId="516"/>
        </pc:sldMkLst>
      </pc:sldChg>
      <pc:sldChg chg="del">
        <pc:chgData name="Becky Mann" userId="eb467d60-cff5-406f-b4ef-6c0aacb48478" providerId="ADAL" clId="{5A701DC0-C45A-4788-843E-32E06B2B1173}" dt="2018-08-27T17:40:32.207" v="334" actId="2696"/>
        <pc:sldMkLst>
          <pc:docMk/>
          <pc:sldMk cId="1631589415" sldId="517"/>
        </pc:sldMkLst>
      </pc:sldChg>
      <pc:sldChg chg="del">
        <pc:chgData name="Becky Mann" userId="eb467d60-cff5-406f-b4ef-6c0aacb48478" providerId="ADAL" clId="{5A701DC0-C45A-4788-843E-32E06B2B1173}" dt="2018-08-27T17:40:32.223" v="335" actId="2696"/>
        <pc:sldMkLst>
          <pc:docMk/>
          <pc:sldMk cId="4129374036" sldId="518"/>
        </pc:sldMkLst>
      </pc:sldChg>
      <pc:sldChg chg="del">
        <pc:chgData name="Becky Mann" userId="eb467d60-cff5-406f-b4ef-6c0aacb48478" providerId="ADAL" clId="{5A701DC0-C45A-4788-843E-32E06B2B1173}" dt="2018-08-27T17:40:32.239" v="336" actId="2696"/>
        <pc:sldMkLst>
          <pc:docMk/>
          <pc:sldMk cId="3954134097" sldId="519"/>
        </pc:sldMkLst>
      </pc:sldChg>
      <pc:sldChg chg="del">
        <pc:chgData name="Becky Mann" userId="eb467d60-cff5-406f-b4ef-6c0aacb48478" providerId="ADAL" clId="{5A701DC0-C45A-4788-843E-32E06B2B1173}" dt="2018-08-27T17:40:32.254" v="337" actId="2696"/>
        <pc:sldMkLst>
          <pc:docMk/>
          <pc:sldMk cId="3299103745" sldId="520"/>
        </pc:sldMkLst>
      </pc:sldChg>
      <pc:sldChg chg="del">
        <pc:chgData name="Becky Mann" userId="eb467d60-cff5-406f-b4ef-6c0aacb48478" providerId="ADAL" clId="{5A701DC0-C45A-4788-843E-32E06B2B1173}" dt="2018-08-27T17:40:32.284" v="339" actId="2696"/>
        <pc:sldMkLst>
          <pc:docMk/>
          <pc:sldMk cId="3059455279" sldId="521"/>
        </pc:sldMkLst>
      </pc:sldChg>
      <pc:sldChg chg="del">
        <pc:chgData name="Becky Mann" userId="eb467d60-cff5-406f-b4ef-6c0aacb48478" providerId="ADAL" clId="{5A701DC0-C45A-4788-843E-32E06B2B1173}" dt="2018-08-27T17:40:32.310" v="340" actId="2696"/>
        <pc:sldMkLst>
          <pc:docMk/>
          <pc:sldMk cId="93249487" sldId="522"/>
        </pc:sldMkLst>
      </pc:sldChg>
      <pc:sldChg chg="del">
        <pc:chgData name="Becky Mann" userId="eb467d60-cff5-406f-b4ef-6c0aacb48478" providerId="ADAL" clId="{5A701DC0-C45A-4788-843E-32E06B2B1173}" dt="2018-08-27T17:40:32.268" v="338" actId="2696"/>
        <pc:sldMkLst>
          <pc:docMk/>
          <pc:sldMk cId="1074405918" sldId="523"/>
        </pc:sldMkLst>
      </pc:sldChg>
      <pc:sldChg chg="del">
        <pc:chgData name="Becky Mann" userId="eb467d60-cff5-406f-b4ef-6c0aacb48478" providerId="ADAL" clId="{5A701DC0-C45A-4788-843E-32E06B2B1173}" dt="2018-08-27T17:40:46.501" v="345" actId="2696"/>
        <pc:sldMkLst>
          <pc:docMk/>
          <pc:sldMk cId="3787194476" sldId="524"/>
        </pc:sldMkLst>
      </pc:sldChg>
      <pc:sldChg chg="del">
        <pc:chgData name="Becky Mann" userId="eb467d60-cff5-406f-b4ef-6c0aacb48478" providerId="ADAL" clId="{5A701DC0-C45A-4788-843E-32E06B2B1173}" dt="2018-08-27T17:40:46.519" v="346" actId="2696"/>
        <pc:sldMkLst>
          <pc:docMk/>
          <pc:sldMk cId="346260163" sldId="525"/>
        </pc:sldMkLst>
      </pc:sldChg>
      <pc:sldChg chg="del">
        <pc:chgData name="Becky Mann" userId="eb467d60-cff5-406f-b4ef-6c0aacb48478" providerId="ADAL" clId="{5A701DC0-C45A-4788-843E-32E06B2B1173}" dt="2018-08-27T17:40:46.532" v="347" actId="2696"/>
        <pc:sldMkLst>
          <pc:docMk/>
          <pc:sldMk cId="36698480" sldId="526"/>
        </pc:sldMkLst>
      </pc:sldChg>
      <pc:sldChg chg="del">
        <pc:chgData name="Becky Mann" userId="eb467d60-cff5-406f-b4ef-6c0aacb48478" providerId="ADAL" clId="{5A701DC0-C45A-4788-843E-32E06B2B1173}" dt="2018-08-27T17:40:46.547" v="348" actId="2696"/>
        <pc:sldMkLst>
          <pc:docMk/>
          <pc:sldMk cId="3013792632" sldId="527"/>
        </pc:sldMkLst>
      </pc:sldChg>
      <pc:sldChg chg="del">
        <pc:chgData name="Becky Mann" userId="eb467d60-cff5-406f-b4ef-6c0aacb48478" providerId="ADAL" clId="{5A701DC0-C45A-4788-843E-32E06B2B1173}" dt="2018-08-27T17:40:46.562" v="349" actId="2696"/>
        <pc:sldMkLst>
          <pc:docMk/>
          <pc:sldMk cId="3968728569" sldId="528"/>
        </pc:sldMkLst>
      </pc:sldChg>
      <pc:sldChg chg="del">
        <pc:chgData name="Becky Mann" userId="eb467d60-cff5-406f-b4ef-6c0aacb48478" providerId="ADAL" clId="{5A701DC0-C45A-4788-843E-32E06B2B1173}" dt="2018-08-27T17:40:46.583" v="350" actId="2696"/>
        <pc:sldMkLst>
          <pc:docMk/>
          <pc:sldMk cId="2218358883" sldId="529"/>
        </pc:sldMkLst>
      </pc:sldChg>
      <pc:sldChg chg="del">
        <pc:chgData name="Becky Mann" userId="eb467d60-cff5-406f-b4ef-6c0aacb48478" providerId="ADAL" clId="{5A701DC0-C45A-4788-843E-32E06B2B1173}" dt="2018-08-27T17:40:46.600" v="351" actId="2696"/>
        <pc:sldMkLst>
          <pc:docMk/>
          <pc:sldMk cId="3866293513" sldId="530"/>
        </pc:sldMkLst>
      </pc:sldChg>
      <pc:sldChg chg="del">
        <pc:chgData name="Becky Mann" userId="eb467d60-cff5-406f-b4ef-6c0aacb48478" providerId="ADAL" clId="{5A701DC0-C45A-4788-843E-32E06B2B1173}" dt="2018-08-27T17:40:46.619" v="352" actId="2696"/>
        <pc:sldMkLst>
          <pc:docMk/>
          <pc:sldMk cId="1512553497" sldId="531"/>
        </pc:sldMkLst>
      </pc:sldChg>
      <pc:sldChg chg="del">
        <pc:chgData name="Becky Mann" userId="eb467d60-cff5-406f-b4ef-6c0aacb48478" providerId="ADAL" clId="{5A701DC0-C45A-4788-843E-32E06B2B1173}" dt="2018-08-27T17:40:46.635" v="353" actId="2696"/>
        <pc:sldMkLst>
          <pc:docMk/>
          <pc:sldMk cId="1042495792" sldId="532"/>
        </pc:sldMkLst>
      </pc:sldChg>
      <pc:sldChg chg="del">
        <pc:chgData name="Becky Mann" userId="eb467d60-cff5-406f-b4ef-6c0aacb48478" providerId="ADAL" clId="{5A701DC0-C45A-4788-843E-32E06B2B1173}" dt="2018-08-27T17:40:46.663" v="355" actId="2696"/>
        <pc:sldMkLst>
          <pc:docMk/>
          <pc:sldMk cId="1737319653" sldId="533"/>
        </pc:sldMkLst>
      </pc:sldChg>
      <pc:sldChg chg="del">
        <pc:chgData name="Becky Mann" userId="eb467d60-cff5-406f-b4ef-6c0aacb48478" providerId="ADAL" clId="{5A701DC0-C45A-4788-843E-32E06B2B1173}" dt="2018-08-27T17:40:46.676" v="356" actId="2696"/>
        <pc:sldMkLst>
          <pc:docMk/>
          <pc:sldMk cId="1474185117" sldId="534"/>
        </pc:sldMkLst>
      </pc:sldChg>
      <pc:sldChg chg="del">
        <pc:chgData name="Becky Mann" userId="eb467d60-cff5-406f-b4ef-6c0aacb48478" providerId="ADAL" clId="{5A701DC0-C45A-4788-843E-32E06B2B1173}" dt="2018-08-27T17:40:46.692" v="357" actId="2696"/>
        <pc:sldMkLst>
          <pc:docMk/>
          <pc:sldMk cId="473399196" sldId="535"/>
        </pc:sldMkLst>
      </pc:sldChg>
      <pc:sldChg chg="del">
        <pc:chgData name="Becky Mann" userId="eb467d60-cff5-406f-b4ef-6c0aacb48478" providerId="ADAL" clId="{5A701DC0-C45A-4788-843E-32E06B2B1173}" dt="2018-08-27T17:40:46.707" v="358" actId="2696"/>
        <pc:sldMkLst>
          <pc:docMk/>
          <pc:sldMk cId="3713860645" sldId="536"/>
        </pc:sldMkLst>
      </pc:sldChg>
      <pc:sldChg chg="del">
        <pc:chgData name="Becky Mann" userId="eb467d60-cff5-406f-b4ef-6c0aacb48478" providerId="ADAL" clId="{5A701DC0-C45A-4788-843E-32E06B2B1173}" dt="2018-08-27T17:40:46.721" v="359" actId="2696"/>
        <pc:sldMkLst>
          <pc:docMk/>
          <pc:sldMk cId="2079711441" sldId="537"/>
        </pc:sldMkLst>
      </pc:sldChg>
      <pc:sldChg chg="del">
        <pc:chgData name="Becky Mann" userId="eb467d60-cff5-406f-b4ef-6c0aacb48478" providerId="ADAL" clId="{5A701DC0-C45A-4788-843E-32E06B2B1173}" dt="2018-08-27T17:40:46.736" v="360" actId="2696"/>
        <pc:sldMkLst>
          <pc:docMk/>
          <pc:sldMk cId="818538074" sldId="538"/>
        </pc:sldMkLst>
      </pc:sldChg>
      <pc:sldChg chg="del">
        <pc:chgData name="Becky Mann" userId="eb467d60-cff5-406f-b4ef-6c0aacb48478" providerId="ADAL" clId="{5A701DC0-C45A-4788-843E-32E06B2B1173}" dt="2018-08-27T17:40:46.753" v="361" actId="2696"/>
        <pc:sldMkLst>
          <pc:docMk/>
          <pc:sldMk cId="3598721495" sldId="539"/>
        </pc:sldMkLst>
      </pc:sldChg>
      <pc:sldChg chg="del">
        <pc:chgData name="Becky Mann" userId="eb467d60-cff5-406f-b4ef-6c0aacb48478" providerId="ADAL" clId="{5A701DC0-C45A-4788-843E-32E06B2B1173}" dt="2018-08-27T17:40:46.766" v="362" actId="2696"/>
        <pc:sldMkLst>
          <pc:docMk/>
          <pc:sldMk cId="2332650786" sldId="540"/>
        </pc:sldMkLst>
      </pc:sldChg>
      <pc:sldChg chg="del">
        <pc:chgData name="Becky Mann" userId="eb467d60-cff5-406f-b4ef-6c0aacb48478" providerId="ADAL" clId="{5A701DC0-C45A-4788-843E-32E06B2B1173}" dt="2018-08-27T17:40:46.781" v="363" actId="2696"/>
        <pc:sldMkLst>
          <pc:docMk/>
          <pc:sldMk cId="3826774726" sldId="541"/>
        </pc:sldMkLst>
      </pc:sldChg>
      <pc:sldChg chg="del">
        <pc:chgData name="Becky Mann" userId="eb467d60-cff5-406f-b4ef-6c0aacb48478" providerId="ADAL" clId="{5A701DC0-C45A-4788-843E-32E06B2B1173}" dt="2018-08-27T17:40:46.802" v="364" actId="2696"/>
        <pc:sldMkLst>
          <pc:docMk/>
          <pc:sldMk cId="2978856742" sldId="542"/>
        </pc:sldMkLst>
      </pc:sldChg>
      <pc:sldChg chg="del">
        <pc:chgData name="Becky Mann" userId="eb467d60-cff5-406f-b4ef-6c0aacb48478" providerId="ADAL" clId="{5A701DC0-C45A-4788-843E-32E06B2B1173}" dt="2018-08-27T17:40:46.825" v="365" actId="2696"/>
        <pc:sldMkLst>
          <pc:docMk/>
          <pc:sldMk cId="2890500830" sldId="543"/>
        </pc:sldMkLst>
      </pc:sldChg>
      <pc:sldChg chg="del">
        <pc:chgData name="Becky Mann" userId="eb467d60-cff5-406f-b4ef-6c0aacb48478" providerId="ADAL" clId="{5A701DC0-C45A-4788-843E-32E06B2B1173}" dt="2018-08-27T17:40:46.648" v="354" actId="2696"/>
        <pc:sldMkLst>
          <pc:docMk/>
          <pc:sldMk cId="3502003805" sldId="544"/>
        </pc:sldMkLst>
      </pc:sldChg>
      <pc:sldChg chg="del">
        <pc:chgData name="Becky Mann" userId="eb467d60-cff5-406f-b4ef-6c0aacb48478" providerId="ADAL" clId="{5A701DC0-C45A-4788-843E-32E06B2B1173}" dt="2018-08-27T17:40:46.894" v="370" actId="2696"/>
        <pc:sldMkLst>
          <pc:docMk/>
          <pc:sldMk cId="4057214376" sldId="545"/>
        </pc:sldMkLst>
      </pc:sldChg>
      <pc:sldChg chg="del">
        <pc:chgData name="Becky Mann" userId="eb467d60-cff5-406f-b4ef-6c0aacb48478" providerId="ADAL" clId="{5A701DC0-C45A-4788-843E-32E06B2B1173}" dt="2018-08-27T17:40:46.908" v="371" actId="2696"/>
        <pc:sldMkLst>
          <pc:docMk/>
          <pc:sldMk cId="1753320419" sldId="546"/>
        </pc:sldMkLst>
      </pc:sldChg>
      <pc:sldChg chg="del">
        <pc:chgData name="Becky Mann" userId="eb467d60-cff5-406f-b4ef-6c0aacb48478" providerId="ADAL" clId="{5A701DC0-C45A-4788-843E-32E06B2B1173}" dt="2018-08-27T17:40:46.938" v="373" actId="2696"/>
        <pc:sldMkLst>
          <pc:docMk/>
          <pc:sldMk cId="3885646038" sldId="547"/>
        </pc:sldMkLst>
      </pc:sldChg>
      <pc:sldChg chg="del">
        <pc:chgData name="Becky Mann" userId="eb467d60-cff5-406f-b4ef-6c0aacb48478" providerId="ADAL" clId="{5A701DC0-C45A-4788-843E-32E06B2B1173}" dt="2018-08-27T17:40:46.954" v="374" actId="2696"/>
        <pc:sldMkLst>
          <pc:docMk/>
          <pc:sldMk cId="2131257287" sldId="548"/>
        </pc:sldMkLst>
      </pc:sldChg>
      <pc:sldChg chg="del">
        <pc:chgData name="Becky Mann" userId="eb467d60-cff5-406f-b4ef-6c0aacb48478" providerId="ADAL" clId="{5A701DC0-C45A-4788-843E-32E06B2B1173}" dt="2018-08-27T17:40:46.969" v="375" actId="2696"/>
        <pc:sldMkLst>
          <pc:docMk/>
          <pc:sldMk cId="3105789096" sldId="550"/>
        </pc:sldMkLst>
      </pc:sldChg>
      <pc:sldChg chg="del">
        <pc:chgData name="Becky Mann" userId="eb467d60-cff5-406f-b4ef-6c0aacb48478" providerId="ADAL" clId="{5A701DC0-C45A-4788-843E-32E06B2B1173}" dt="2018-08-27T17:40:46.982" v="376" actId="2696"/>
        <pc:sldMkLst>
          <pc:docMk/>
          <pc:sldMk cId="750674242" sldId="551"/>
        </pc:sldMkLst>
      </pc:sldChg>
      <pc:sldChg chg="del">
        <pc:chgData name="Becky Mann" userId="eb467d60-cff5-406f-b4ef-6c0aacb48478" providerId="ADAL" clId="{5A701DC0-C45A-4788-843E-32E06B2B1173}" dt="2018-08-27T17:40:47.001" v="377" actId="2696"/>
        <pc:sldMkLst>
          <pc:docMk/>
          <pc:sldMk cId="4024969827" sldId="552"/>
        </pc:sldMkLst>
      </pc:sldChg>
      <pc:sldChg chg="del">
        <pc:chgData name="Becky Mann" userId="eb467d60-cff5-406f-b4ef-6c0aacb48478" providerId="ADAL" clId="{5A701DC0-C45A-4788-843E-32E06B2B1173}" dt="2018-08-27T17:40:46.925" v="372" actId="2696"/>
        <pc:sldMkLst>
          <pc:docMk/>
          <pc:sldMk cId="2363219146" sldId="554"/>
        </pc:sldMkLst>
      </pc:sldChg>
      <pc:sldChg chg="del">
        <pc:chgData name="Becky Mann" userId="eb467d60-cff5-406f-b4ef-6c0aacb48478" providerId="ADAL" clId="{5A701DC0-C45A-4788-843E-32E06B2B1173}" dt="2018-08-27T17:41:01.272" v="381" actId="2696"/>
        <pc:sldMkLst>
          <pc:docMk/>
          <pc:sldMk cId="3543754659" sldId="555"/>
        </pc:sldMkLst>
      </pc:sldChg>
      <pc:sldChg chg="del">
        <pc:chgData name="Becky Mann" userId="eb467d60-cff5-406f-b4ef-6c0aacb48478" providerId="ADAL" clId="{5A701DC0-C45A-4788-843E-32E06B2B1173}" dt="2018-08-27T17:41:01.285" v="382" actId="2696"/>
        <pc:sldMkLst>
          <pc:docMk/>
          <pc:sldMk cId="1025735772" sldId="556"/>
        </pc:sldMkLst>
      </pc:sldChg>
      <pc:sldChg chg="del">
        <pc:chgData name="Becky Mann" userId="eb467d60-cff5-406f-b4ef-6c0aacb48478" providerId="ADAL" clId="{5A701DC0-C45A-4788-843E-32E06B2B1173}" dt="2018-08-27T17:41:01.302" v="383" actId="2696"/>
        <pc:sldMkLst>
          <pc:docMk/>
          <pc:sldMk cId="3617238304" sldId="557"/>
        </pc:sldMkLst>
      </pc:sldChg>
      <pc:sldChg chg="del">
        <pc:chgData name="Becky Mann" userId="eb467d60-cff5-406f-b4ef-6c0aacb48478" providerId="ADAL" clId="{5A701DC0-C45A-4788-843E-32E06B2B1173}" dt="2018-08-27T17:41:01.321" v="384" actId="2696"/>
        <pc:sldMkLst>
          <pc:docMk/>
          <pc:sldMk cId="2745311349" sldId="558"/>
        </pc:sldMkLst>
      </pc:sldChg>
      <pc:sldChg chg="del">
        <pc:chgData name="Becky Mann" userId="eb467d60-cff5-406f-b4ef-6c0aacb48478" providerId="ADAL" clId="{5A701DC0-C45A-4788-843E-32E06B2B1173}" dt="2018-08-27T17:41:01.334" v="385" actId="2696"/>
        <pc:sldMkLst>
          <pc:docMk/>
          <pc:sldMk cId="3815516060" sldId="559"/>
        </pc:sldMkLst>
      </pc:sldChg>
      <pc:sldChg chg="del">
        <pc:chgData name="Becky Mann" userId="eb467d60-cff5-406f-b4ef-6c0aacb48478" providerId="ADAL" clId="{5A701DC0-C45A-4788-843E-32E06B2B1173}" dt="2018-08-27T17:41:01.352" v="386" actId="2696"/>
        <pc:sldMkLst>
          <pc:docMk/>
          <pc:sldMk cId="1583705270" sldId="560"/>
        </pc:sldMkLst>
      </pc:sldChg>
      <pc:sldChg chg="del">
        <pc:chgData name="Becky Mann" userId="eb467d60-cff5-406f-b4ef-6c0aacb48478" providerId="ADAL" clId="{5A701DC0-C45A-4788-843E-32E06B2B1173}" dt="2018-08-27T17:41:01.365" v="387" actId="2696"/>
        <pc:sldMkLst>
          <pc:docMk/>
          <pc:sldMk cId="3807033985" sldId="561"/>
        </pc:sldMkLst>
      </pc:sldChg>
      <pc:sldChg chg="del">
        <pc:chgData name="Becky Mann" userId="eb467d60-cff5-406f-b4ef-6c0aacb48478" providerId="ADAL" clId="{5A701DC0-C45A-4788-843E-32E06B2B1173}" dt="2018-08-27T17:41:01.385" v="388" actId="2696"/>
        <pc:sldMkLst>
          <pc:docMk/>
          <pc:sldMk cId="1788481370" sldId="562"/>
        </pc:sldMkLst>
      </pc:sldChg>
      <pc:sldChg chg="del">
        <pc:chgData name="Becky Mann" userId="eb467d60-cff5-406f-b4ef-6c0aacb48478" providerId="ADAL" clId="{5A701DC0-C45A-4788-843E-32E06B2B1173}" dt="2018-08-27T17:41:01.404" v="389" actId="2696"/>
        <pc:sldMkLst>
          <pc:docMk/>
          <pc:sldMk cId="3145322462" sldId="563"/>
        </pc:sldMkLst>
      </pc:sldChg>
      <pc:sldChg chg="del">
        <pc:chgData name="Becky Mann" userId="eb467d60-cff5-406f-b4ef-6c0aacb48478" providerId="ADAL" clId="{5A701DC0-C45A-4788-843E-32E06B2B1173}" dt="2018-08-27T17:41:01.422" v="390" actId="2696"/>
        <pc:sldMkLst>
          <pc:docMk/>
          <pc:sldMk cId="3088550164" sldId="564"/>
        </pc:sldMkLst>
      </pc:sldChg>
      <pc:sldChg chg="del">
        <pc:chgData name="Becky Mann" userId="eb467d60-cff5-406f-b4ef-6c0aacb48478" providerId="ADAL" clId="{5A701DC0-C45A-4788-843E-32E06B2B1173}" dt="2018-08-27T17:41:01.438" v="391" actId="2696"/>
        <pc:sldMkLst>
          <pc:docMk/>
          <pc:sldMk cId="443795149" sldId="565"/>
        </pc:sldMkLst>
      </pc:sldChg>
      <pc:sldChg chg="del">
        <pc:chgData name="Becky Mann" userId="eb467d60-cff5-406f-b4ef-6c0aacb48478" providerId="ADAL" clId="{5A701DC0-C45A-4788-843E-32E06B2B1173}" dt="2018-08-27T17:41:01.455" v="392" actId="2696"/>
        <pc:sldMkLst>
          <pc:docMk/>
          <pc:sldMk cId="3452266985" sldId="566"/>
        </pc:sldMkLst>
      </pc:sldChg>
      <pc:sldChg chg="del">
        <pc:chgData name="Becky Mann" userId="eb467d60-cff5-406f-b4ef-6c0aacb48478" providerId="ADAL" clId="{5A701DC0-C45A-4788-843E-32E06B2B1173}" dt="2018-08-27T17:41:01.469" v="393" actId="2696"/>
        <pc:sldMkLst>
          <pc:docMk/>
          <pc:sldMk cId="3823515898" sldId="567"/>
        </pc:sldMkLst>
      </pc:sldChg>
      <pc:sldChg chg="del">
        <pc:chgData name="Becky Mann" userId="eb467d60-cff5-406f-b4ef-6c0aacb48478" providerId="ADAL" clId="{5A701DC0-C45A-4788-843E-32E06B2B1173}" dt="2018-08-27T17:41:01.486" v="394" actId="2696"/>
        <pc:sldMkLst>
          <pc:docMk/>
          <pc:sldMk cId="736258128" sldId="568"/>
        </pc:sldMkLst>
      </pc:sldChg>
      <pc:sldChg chg="del">
        <pc:chgData name="Becky Mann" userId="eb467d60-cff5-406f-b4ef-6c0aacb48478" providerId="ADAL" clId="{5A701DC0-C45A-4788-843E-32E06B2B1173}" dt="2018-08-27T17:41:01.514" v="395" actId="2696"/>
        <pc:sldMkLst>
          <pc:docMk/>
          <pc:sldMk cId="661869210" sldId="569"/>
        </pc:sldMkLst>
      </pc:sldChg>
      <pc:sldChg chg="del">
        <pc:chgData name="Becky Mann" userId="eb467d60-cff5-406f-b4ef-6c0aacb48478" providerId="ADAL" clId="{5A701DC0-C45A-4788-843E-32E06B2B1173}" dt="2018-08-27T17:41:01.581" v="399" actId="2696"/>
        <pc:sldMkLst>
          <pc:docMk/>
          <pc:sldMk cId="2334170116" sldId="570"/>
        </pc:sldMkLst>
      </pc:sldChg>
      <pc:sldChg chg="del">
        <pc:chgData name="Becky Mann" userId="eb467d60-cff5-406f-b4ef-6c0aacb48478" providerId="ADAL" clId="{5A701DC0-C45A-4788-843E-32E06B2B1173}" dt="2018-08-27T17:41:01.593" v="400" actId="2696"/>
        <pc:sldMkLst>
          <pc:docMk/>
          <pc:sldMk cId="1085119561" sldId="571"/>
        </pc:sldMkLst>
      </pc:sldChg>
      <pc:sldChg chg="del">
        <pc:chgData name="Becky Mann" userId="eb467d60-cff5-406f-b4ef-6c0aacb48478" providerId="ADAL" clId="{5A701DC0-C45A-4788-843E-32E06B2B1173}" dt="2018-08-27T17:41:01.608" v="401" actId="2696"/>
        <pc:sldMkLst>
          <pc:docMk/>
          <pc:sldMk cId="3080846928" sldId="572"/>
        </pc:sldMkLst>
      </pc:sldChg>
      <pc:sldChg chg="del">
        <pc:chgData name="Becky Mann" userId="eb467d60-cff5-406f-b4ef-6c0aacb48478" providerId="ADAL" clId="{5A701DC0-C45A-4788-843E-32E06B2B1173}" dt="2018-08-27T17:41:01.629" v="402" actId="2696"/>
        <pc:sldMkLst>
          <pc:docMk/>
          <pc:sldMk cId="2236778954" sldId="573"/>
        </pc:sldMkLst>
      </pc:sldChg>
      <pc:sldChg chg="del">
        <pc:chgData name="Becky Mann" userId="eb467d60-cff5-406f-b4ef-6c0aacb48478" providerId="ADAL" clId="{5A701DC0-C45A-4788-843E-32E06B2B1173}" dt="2018-08-27T17:41:01.646" v="403" actId="2696"/>
        <pc:sldMkLst>
          <pc:docMk/>
          <pc:sldMk cId="3576879668" sldId="574"/>
        </pc:sldMkLst>
      </pc:sldChg>
      <pc:sldChg chg="del">
        <pc:chgData name="Becky Mann" userId="eb467d60-cff5-406f-b4ef-6c0aacb48478" providerId="ADAL" clId="{5A701DC0-C45A-4788-843E-32E06B2B1173}" dt="2018-08-27T17:41:01.660" v="404" actId="2696"/>
        <pc:sldMkLst>
          <pc:docMk/>
          <pc:sldMk cId="550186719" sldId="575"/>
        </pc:sldMkLst>
      </pc:sldChg>
      <pc:sldChg chg="del">
        <pc:chgData name="Becky Mann" userId="eb467d60-cff5-406f-b4ef-6c0aacb48478" providerId="ADAL" clId="{5A701DC0-C45A-4788-843E-32E06B2B1173}" dt="2018-08-27T17:41:01.686" v="406" actId="2696"/>
        <pc:sldMkLst>
          <pc:docMk/>
          <pc:sldMk cId="3092518426" sldId="576"/>
        </pc:sldMkLst>
      </pc:sldChg>
      <pc:sldChg chg="del">
        <pc:chgData name="Becky Mann" userId="eb467d60-cff5-406f-b4ef-6c0aacb48478" providerId="ADAL" clId="{5A701DC0-C45A-4788-843E-32E06B2B1173}" dt="2018-08-27T17:41:01.675" v="405" actId="2696"/>
        <pc:sldMkLst>
          <pc:docMk/>
          <pc:sldMk cId="223135800" sldId="577"/>
        </pc:sldMkLst>
      </pc:sldChg>
      <pc:sldChg chg="del">
        <pc:chgData name="Becky Mann" userId="eb467d60-cff5-406f-b4ef-6c0aacb48478" providerId="ADAL" clId="{5A701DC0-C45A-4788-843E-32E06B2B1173}" dt="2018-08-27T17:41:01.696" v="407" actId="2696"/>
        <pc:sldMkLst>
          <pc:docMk/>
          <pc:sldMk cId="1739670915" sldId="578"/>
        </pc:sldMkLst>
      </pc:sldChg>
      <pc:sldChg chg="del">
        <pc:chgData name="Becky Mann" userId="eb467d60-cff5-406f-b4ef-6c0aacb48478" providerId="ADAL" clId="{5A701DC0-C45A-4788-843E-32E06B2B1173}" dt="2018-08-27T17:41:01.712" v="408" actId="2696"/>
        <pc:sldMkLst>
          <pc:docMk/>
          <pc:sldMk cId="1882787359" sldId="579"/>
        </pc:sldMkLst>
      </pc:sldChg>
      <pc:sldChg chg="del">
        <pc:chgData name="Becky Mann" userId="eb467d60-cff5-406f-b4ef-6c0aacb48478" providerId="ADAL" clId="{5A701DC0-C45A-4788-843E-32E06B2B1173}" dt="2018-08-27T17:41:01.727" v="409" actId="2696"/>
        <pc:sldMkLst>
          <pc:docMk/>
          <pc:sldMk cId="4093735455" sldId="580"/>
        </pc:sldMkLst>
      </pc:sldChg>
      <pc:sldChg chg="del">
        <pc:chgData name="Becky Mann" userId="eb467d60-cff5-406f-b4ef-6c0aacb48478" providerId="ADAL" clId="{5A701DC0-C45A-4788-843E-32E06B2B1173}" dt="2018-08-27T17:41:01.741" v="410" actId="2696"/>
        <pc:sldMkLst>
          <pc:docMk/>
          <pc:sldMk cId="3014615291" sldId="581"/>
        </pc:sldMkLst>
      </pc:sldChg>
      <pc:sldChg chg="del">
        <pc:chgData name="Becky Mann" userId="eb467d60-cff5-406f-b4ef-6c0aacb48478" providerId="ADAL" clId="{5A701DC0-C45A-4788-843E-32E06B2B1173}" dt="2018-08-27T17:41:01.754" v="411" actId="2696"/>
        <pc:sldMkLst>
          <pc:docMk/>
          <pc:sldMk cId="3019281150" sldId="582"/>
        </pc:sldMkLst>
      </pc:sldChg>
      <pc:sldChg chg="del">
        <pc:chgData name="Becky Mann" userId="eb467d60-cff5-406f-b4ef-6c0aacb48478" providerId="ADAL" clId="{5A701DC0-C45A-4788-843E-32E06B2B1173}" dt="2018-08-27T17:41:01.767" v="412" actId="2696"/>
        <pc:sldMkLst>
          <pc:docMk/>
          <pc:sldMk cId="216707868" sldId="583"/>
        </pc:sldMkLst>
      </pc:sldChg>
      <pc:sldChg chg="del">
        <pc:chgData name="Becky Mann" userId="eb467d60-cff5-406f-b4ef-6c0aacb48478" providerId="ADAL" clId="{5A701DC0-C45A-4788-843E-32E06B2B1173}" dt="2018-08-27T17:41:01.783" v="413" actId="2696"/>
        <pc:sldMkLst>
          <pc:docMk/>
          <pc:sldMk cId="3431849903" sldId="584"/>
        </pc:sldMkLst>
      </pc:sldChg>
      <pc:sldChg chg="del">
        <pc:chgData name="Becky Mann" userId="eb467d60-cff5-406f-b4ef-6c0aacb48478" providerId="ADAL" clId="{5A701DC0-C45A-4788-843E-32E06B2B1173}" dt="2018-08-27T17:41:01.793" v="414" actId="2696"/>
        <pc:sldMkLst>
          <pc:docMk/>
          <pc:sldMk cId="3725557135" sldId="585"/>
        </pc:sldMkLst>
      </pc:sldChg>
      <pc:sldChg chg="del">
        <pc:chgData name="Becky Mann" userId="eb467d60-cff5-406f-b4ef-6c0aacb48478" providerId="ADAL" clId="{5A701DC0-C45A-4788-843E-32E06B2B1173}" dt="2018-08-27T17:41:01.824" v="415" actId="2696"/>
        <pc:sldMkLst>
          <pc:docMk/>
          <pc:sldMk cId="1256322106" sldId="586"/>
        </pc:sldMkLst>
      </pc:sldChg>
      <pc:sldChg chg="del">
        <pc:chgData name="Becky Mann" userId="eb467d60-cff5-406f-b4ef-6c0aacb48478" providerId="ADAL" clId="{5A701DC0-C45A-4788-843E-32E06B2B1173}" dt="2018-08-27T17:27:05.204" v="3" actId="2696"/>
        <pc:sldMkLst>
          <pc:docMk/>
          <pc:sldMk cId="1900652380" sldId="610"/>
        </pc:sldMkLst>
      </pc:sldChg>
      <pc:sldChg chg="del">
        <pc:chgData name="Becky Mann" userId="eb467d60-cff5-406f-b4ef-6c0aacb48478" providerId="ADAL" clId="{5A701DC0-C45A-4788-843E-32E06B2B1173}" dt="2018-08-27T17:27:05.214" v="4" actId="2696"/>
        <pc:sldMkLst>
          <pc:docMk/>
          <pc:sldMk cId="2364348243" sldId="611"/>
        </pc:sldMkLst>
      </pc:sldChg>
      <pc:sldChg chg="del">
        <pc:chgData name="Becky Mann" userId="eb467d60-cff5-406f-b4ef-6c0aacb48478" providerId="ADAL" clId="{5A701DC0-C45A-4788-843E-32E06B2B1173}" dt="2018-08-27T17:27:05.228" v="5" actId="2696"/>
        <pc:sldMkLst>
          <pc:docMk/>
          <pc:sldMk cId="2829622490" sldId="612"/>
        </pc:sldMkLst>
      </pc:sldChg>
      <pc:sldChg chg="del">
        <pc:chgData name="Becky Mann" userId="eb467d60-cff5-406f-b4ef-6c0aacb48478" providerId="ADAL" clId="{5A701DC0-C45A-4788-843E-32E06B2B1173}" dt="2018-08-27T17:27:05.240" v="6" actId="2696"/>
        <pc:sldMkLst>
          <pc:docMk/>
          <pc:sldMk cId="2561306945" sldId="613"/>
        </pc:sldMkLst>
      </pc:sldChg>
      <pc:sldChg chg="del">
        <pc:chgData name="Becky Mann" userId="eb467d60-cff5-406f-b4ef-6c0aacb48478" providerId="ADAL" clId="{5A701DC0-C45A-4788-843E-32E06B2B1173}" dt="2018-08-27T17:27:05.250" v="7" actId="2696"/>
        <pc:sldMkLst>
          <pc:docMk/>
          <pc:sldMk cId="1564797983" sldId="614"/>
        </pc:sldMkLst>
      </pc:sldChg>
      <pc:sldChg chg="del">
        <pc:chgData name="Becky Mann" userId="eb467d60-cff5-406f-b4ef-6c0aacb48478" providerId="ADAL" clId="{5A701DC0-C45A-4788-843E-32E06B2B1173}" dt="2018-08-27T17:27:05.294" v="8" actId="2696"/>
        <pc:sldMkLst>
          <pc:docMk/>
          <pc:sldMk cId="991677652" sldId="615"/>
        </pc:sldMkLst>
      </pc:sldChg>
      <pc:sldChg chg="del">
        <pc:chgData name="Becky Mann" userId="eb467d60-cff5-406f-b4ef-6c0aacb48478" providerId="ADAL" clId="{5A701DC0-C45A-4788-843E-32E06B2B1173}" dt="2018-08-27T17:40:23.183" v="29" actId="2696"/>
        <pc:sldMkLst>
          <pc:docMk/>
          <pc:sldMk cId="2990496024" sldId="616"/>
        </pc:sldMkLst>
      </pc:sldChg>
      <pc:sldChg chg="del">
        <pc:chgData name="Becky Mann" userId="eb467d60-cff5-406f-b4ef-6c0aacb48478" providerId="ADAL" clId="{5A701DC0-C45A-4788-843E-32E06B2B1173}" dt="2018-08-27T17:40:23.920" v="45" actId="2696"/>
        <pc:sldMkLst>
          <pc:docMk/>
          <pc:sldMk cId="664758064" sldId="617"/>
        </pc:sldMkLst>
      </pc:sldChg>
      <pc:sldChg chg="del">
        <pc:chgData name="Becky Mann" userId="eb467d60-cff5-406f-b4ef-6c0aacb48478" providerId="ADAL" clId="{5A701DC0-C45A-4788-843E-32E06B2B1173}" dt="2018-08-27T17:40:24.857" v="71" actId="2696"/>
        <pc:sldMkLst>
          <pc:docMk/>
          <pc:sldMk cId="472640042" sldId="618"/>
        </pc:sldMkLst>
      </pc:sldChg>
      <pc:sldChg chg="del">
        <pc:chgData name="Becky Mann" userId="eb467d60-cff5-406f-b4ef-6c0aacb48478" providerId="ADAL" clId="{5A701DC0-C45A-4788-843E-32E06B2B1173}" dt="2018-08-27T17:40:25.403" v="87" actId="2696"/>
        <pc:sldMkLst>
          <pc:docMk/>
          <pc:sldMk cId="2379548108" sldId="619"/>
        </pc:sldMkLst>
      </pc:sldChg>
      <pc:sldChg chg="del">
        <pc:chgData name="Becky Mann" userId="eb467d60-cff5-406f-b4ef-6c0aacb48478" providerId="ADAL" clId="{5A701DC0-C45A-4788-843E-32E06B2B1173}" dt="2018-08-27T17:40:25.892" v="101" actId="2696"/>
        <pc:sldMkLst>
          <pc:docMk/>
          <pc:sldMk cId="1846803841" sldId="620"/>
        </pc:sldMkLst>
      </pc:sldChg>
      <pc:sldChg chg="del">
        <pc:chgData name="Becky Mann" userId="eb467d60-cff5-406f-b4ef-6c0aacb48478" providerId="ADAL" clId="{5A701DC0-C45A-4788-843E-32E06B2B1173}" dt="2018-08-27T17:40:26.475" v="118" actId="2696"/>
        <pc:sldMkLst>
          <pc:docMk/>
          <pc:sldMk cId="2794724018" sldId="621"/>
        </pc:sldMkLst>
      </pc:sldChg>
      <pc:sldChg chg="del">
        <pc:chgData name="Becky Mann" userId="eb467d60-cff5-406f-b4ef-6c0aacb48478" providerId="ADAL" clId="{5A701DC0-C45A-4788-843E-32E06B2B1173}" dt="2018-08-27T17:40:27.008" v="135" actId="2696"/>
        <pc:sldMkLst>
          <pc:docMk/>
          <pc:sldMk cId="59709307" sldId="622"/>
        </pc:sldMkLst>
      </pc:sldChg>
      <pc:sldChg chg="del">
        <pc:chgData name="Becky Mann" userId="eb467d60-cff5-406f-b4ef-6c0aacb48478" providerId="ADAL" clId="{5A701DC0-C45A-4788-843E-32E06B2B1173}" dt="2018-08-27T17:40:27.622" v="155" actId="2696"/>
        <pc:sldMkLst>
          <pc:docMk/>
          <pc:sldMk cId="488428153" sldId="623"/>
        </pc:sldMkLst>
      </pc:sldChg>
      <pc:sldChg chg="del">
        <pc:chgData name="Becky Mann" userId="eb467d60-cff5-406f-b4ef-6c0aacb48478" providerId="ADAL" clId="{5A701DC0-C45A-4788-843E-32E06B2B1173}" dt="2018-08-27T17:40:28.117" v="172" actId="2696"/>
        <pc:sldMkLst>
          <pc:docMk/>
          <pc:sldMk cId="3436260003" sldId="624"/>
        </pc:sldMkLst>
      </pc:sldChg>
      <pc:sldChg chg="del">
        <pc:chgData name="Becky Mann" userId="eb467d60-cff5-406f-b4ef-6c0aacb48478" providerId="ADAL" clId="{5A701DC0-C45A-4788-843E-32E06B2B1173}" dt="2018-08-27T17:40:28.677" v="193" actId="2696"/>
        <pc:sldMkLst>
          <pc:docMk/>
          <pc:sldMk cId="2974889286" sldId="625"/>
        </pc:sldMkLst>
      </pc:sldChg>
      <pc:sldChg chg="del">
        <pc:chgData name="Becky Mann" userId="eb467d60-cff5-406f-b4ef-6c0aacb48478" providerId="ADAL" clId="{5A701DC0-C45A-4788-843E-32E06B2B1173}" dt="2018-08-27T17:40:29.439" v="215" actId="2696"/>
        <pc:sldMkLst>
          <pc:docMk/>
          <pc:sldMk cId="584374151" sldId="626"/>
        </pc:sldMkLst>
      </pc:sldChg>
      <pc:sldChg chg="del">
        <pc:chgData name="Becky Mann" userId="eb467d60-cff5-406f-b4ef-6c0aacb48478" providerId="ADAL" clId="{5A701DC0-C45A-4788-843E-32E06B2B1173}" dt="2018-08-27T17:40:30.053" v="238" actId="2696"/>
        <pc:sldMkLst>
          <pc:docMk/>
          <pc:sldMk cId="1555028205" sldId="627"/>
        </pc:sldMkLst>
      </pc:sldChg>
      <pc:sldChg chg="del">
        <pc:chgData name="Becky Mann" userId="eb467d60-cff5-406f-b4ef-6c0aacb48478" providerId="ADAL" clId="{5A701DC0-C45A-4788-843E-32E06B2B1173}" dt="2018-08-27T17:40:30.348" v="250" actId="2696"/>
        <pc:sldMkLst>
          <pc:docMk/>
          <pc:sldMk cId="758005523" sldId="628"/>
        </pc:sldMkLst>
      </pc:sldChg>
      <pc:sldChg chg="del">
        <pc:chgData name="Becky Mann" userId="eb467d60-cff5-406f-b4ef-6c0aacb48478" providerId="ADAL" clId="{5A701DC0-C45A-4788-843E-32E06B2B1173}" dt="2018-08-27T17:40:31.093" v="282" actId="2696"/>
        <pc:sldMkLst>
          <pc:docMk/>
          <pc:sldMk cId="3846105577" sldId="629"/>
        </pc:sldMkLst>
      </pc:sldChg>
      <pc:sldChg chg="del">
        <pc:chgData name="Becky Mann" userId="eb467d60-cff5-406f-b4ef-6c0aacb48478" providerId="ADAL" clId="{5A701DC0-C45A-4788-843E-32E06B2B1173}" dt="2018-08-27T17:40:31.643" v="304" actId="2696"/>
        <pc:sldMkLst>
          <pc:docMk/>
          <pc:sldMk cId="3120876254" sldId="630"/>
        </pc:sldMkLst>
      </pc:sldChg>
      <pc:sldChg chg="del">
        <pc:chgData name="Becky Mann" userId="eb467d60-cff5-406f-b4ef-6c0aacb48478" providerId="ADAL" clId="{5A701DC0-C45A-4788-843E-32E06B2B1173}" dt="2018-08-27T17:40:32.007" v="323" actId="2696"/>
        <pc:sldMkLst>
          <pc:docMk/>
          <pc:sldMk cId="2396218395" sldId="631"/>
        </pc:sldMkLst>
      </pc:sldChg>
      <pc:sldChg chg="del">
        <pc:chgData name="Becky Mann" userId="eb467d60-cff5-406f-b4ef-6c0aacb48478" providerId="ADAL" clId="{5A701DC0-C45A-4788-843E-32E06B2B1173}" dt="2018-08-27T17:40:46.462" v="343" actId="2696"/>
        <pc:sldMkLst>
          <pc:docMk/>
          <pc:sldMk cId="850303076" sldId="632"/>
        </pc:sldMkLst>
      </pc:sldChg>
      <pc:sldChg chg="del">
        <pc:chgData name="Becky Mann" userId="eb467d60-cff5-406f-b4ef-6c0aacb48478" providerId="ADAL" clId="{5A701DC0-C45A-4788-843E-32E06B2B1173}" dt="2018-08-27T17:40:46.865" v="368" actId="2696"/>
        <pc:sldMkLst>
          <pc:docMk/>
          <pc:sldMk cId="3387802632" sldId="633"/>
        </pc:sldMkLst>
      </pc:sldChg>
      <pc:sldChg chg="del">
        <pc:chgData name="Becky Mann" userId="eb467d60-cff5-406f-b4ef-6c0aacb48478" providerId="ADAL" clId="{5A701DC0-C45A-4788-843E-32E06B2B1173}" dt="2018-08-27T17:41:01.243" v="379" actId="2696"/>
        <pc:sldMkLst>
          <pc:docMk/>
          <pc:sldMk cId="3705215571" sldId="634"/>
        </pc:sldMkLst>
      </pc:sldChg>
      <pc:sldChg chg="del">
        <pc:chgData name="Becky Mann" userId="eb467d60-cff5-406f-b4ef-6c0aacb48478" providerId="ADAL" clId="{5A701DC0-C45A-4788-843E-32E06B2B1173}" dt="2018-08-27T17:41:01.543" v="397" actId="2696"/>
        <pc:sldMkLst>
          <pc:docMk/>
          <pc:sldMk cId="600938108" sldId="635"/>
        </pc:sldMkLst>
      </pc:sldChg>
      <pc:sldChg chg="del">
        <pc:chgData name="Becky Mann" userId="eb467d60-cff5-406f-b4ef-6c0aacb48478" providerId="ADAL" clId="{5A701DC0-C45A-4788-843E-32E06B2B1173}" dt="2018-08-27T17:27:05.170" v="1" actId="2696"/>
        <pc:sldMkLst>
          <pc:docMk/>
          <pc:sldMk cId="2839893080" sldId="637"/>
        </pc:sldMkLst>
      </pc:sldChg>
      <pc:sldChg chg="del">
        <pc:chgData name="Becky Mann" userId="eb467d60-cff5-406f-b4ef-6c0aacb48478" providerId="ADAL" clId="{5A701DC0-C45A-4788-843E-32E06B2B1173}" dt="2018-08-27T17:40:22.593" v="15" actId="2696"/>
        <pc:sldMkLst>
          <pc:docMk/>
          <pc:sldMk cId="1634036377" sldId="638"/>
        </pc:sldMkLst>
      </pc:sldChg>
      <pc:sldChg chg="del">
        <pc:chgData name="Becky Mann" userId="eb467d60-cff5-406f-b4ef-6c0aacb48478" providerId="ADAL" clId="{5A701DC0-C45A-4788-843E-32E06B2B1173}" dt="2018-08-27T17:40:23.137" v="28" actId="2696"/>
        <pc:sldMkLst>
          <pc:docMk/>
          <pc:sldMk cId="2024093079" sldId="639"/>
        </pc:sldMkLst>
      </pc:sldChg>
      <pc:sldChg chg="del">
        <pc:chgData name="Becky Mann" userId="eb467d60-cff5-406f-b4ef-6c0aacb48478" providerId="ADAL" clId="{5A701DC0-C45A-4788-843E-32E06B2B1173}" dt="2018-08-27T17:40:23.235" v="30" actId="2696"/>
        <pc:sldMkLst>
          <pc:docMk/>
          <pc:sldMk cId="2517965188" sldId="640"/>
        </pc:sldMkLst>
      </pc:sldChg>
      <pc:sldChg chg="del">
        <pc:chgData name="Becky Mann" userId="eb467d60-cff5-406f-b4ef-6c0aacb48478" providerId="ADAL" clId="{5A701DC0-C45A-4788-843E-32E06B2B1173}" dt="2018-08-27T17:40:23.827" v="43" actId="2696"/>
        <pc:sldMkLst>
          <pc:docMk/>
          <pc:sldMk cId="511777996" sldId="641"/>
        </pc:sldMkLst>
      </pc:sldChg>
      <pc:sldChg chg="del">
        <pc:chgData name="Becky Mann" userId="eb467d60-cff5-406f-b4ef-6c0aacb48478" providerId="ADAL" clId="{5A701DC0-C45A-4788-843E-32E06B2B1173}" dt="2018-08-27T17:40:23.873" v="44" actId="2696"/>
        <pc:sldMkLst>
          <pc:docMk/>
          <pc:sldMk cId="3122133215" sldId="642"/>
        </pc:sldMkLst>
      </pc:sldChg>
      <pc:sldChg chg="del">
        <pc:chgData name="Becky Mann" userId="eb467d60-cff5-406f-b4ef-6c0aacb48478" providerId="ADAL" clId="{5A701DC0-C45A-4788-843E-32E06B2B1173}" dt="2018-08-27T17:40:23.961" v="46" actId="2696"/>
        <pc:sldMkLst>
          <pc:docMk/>
          <pc:sldMk cId="269684172" sldId="643"/>
        </pc:sldMkLst>
      </pc:sldChg>
      <pc:sldChg chg="del">
        <pc:chgData name="Becky Mann" userId="eb467d60-cff5-406f-b4ef-6c0aacb48478" providerId="ADAL" clId="{5A701DC0-C45A-4788-843E-32E06B2B1173}" dt="2018-08-27T17:40:24.796" v="69" actId="2696"/>
        <pc:sldMkLst>
          <pc:docMk/>
          <pc:sldMk cId="4081900043" sldId="644"/>
        </pc:sldMkLst>
      </pc:sldChg>
      <pc:sldChg chg="del">
        <pc:chgData name="Becky Mann" userId="eb467d60-cff5-406f-b4ef-6c0aacb48478" providerId="ADAL" clId="{5A701DC0-C45A-4788-843E-32E06B2B1173}" dt="2018-08-27T17:40:24.825" v="70" actId="2696"/>
        <pc:sldMkLst>
          <pc:docMk/>
          <pc:sldMk cId="3282433047" sldId="645"/>
        </pc:sldMkLst>
      </pc:sldChg>
      <pc:sldChg chg="del">
        <pc:chgData name="Becky Mann" userId="eb467d60-cff5-406f-b4ef-6c0aacb48478" providerId="ADAL" clId="{5A701DC0-C45A-4788-843E-32E06B2B1173}" dt="2018-08-27T17:40:24.888" v="72" actId="2696"/>
        <pc:sldMkLst>
          <pc:docMk/>
          <pc:sldMk cId="186546100" sldId="646"/>
        </pc:sldMkLst>
      </pc:sldChg>
      <pc:sldChg chg="del">
        <pc:chgData name="Becky Mann" userId="eb467d60-cff5-406f-b4ef-6c0aacb48478" providerId="ADAL" clId="{5A701DC0-C45A-4788-843E-32E06B2B1173}" dt="2018-08-27T17:40:25.341" v="85" actId="2696"/>
        <pc:sldMkLst>
          <pc:docMk/>
          <pc:sldMk cId="3917002783" sldId="647"/>
        </pc:sldMkLst>
      </pc:sldChg>
      <pc:sldChg chg="del">
        <pc:chgData name="Becky Mann" userId="eb467d60-cff5-406f-b4ef-6c0aacb48478" providerId="ADAL" clId="{5A701DC0-C45A-4788-843E-32E06B2B1173}" dt="2018-08-27T17:40:25.370" v="86" actId="2696"/>
        <pc:sldMkLst>
          <pc:docMk/>
          <pc:sldMk cId="1995203425" sldId="648"/>
        </pc:sldMkLst>
      </pc:sldChg>
      <pc:sldChg chg="del">
        <pc:chgData name="Becky Mann" userId="eb467d60-cff5-406f-b4ef-6c0aacb48478" providerId="ADAL" clId="{5A701DC0-C45A-4788-843E-32E06B2B1173}" dt="2018-08-27T17:40:25.433" v="88" actId="2696"/>
        <pc:sldMkLst>
          <pc:docMk/>
          <pc:sldMk cId="2305945338" sldId="649"/>
        </pc:sldMkLst>
      </pc:sldChg>
      <pc:sldChg chg="del">
        <pc:chgData name="Becky Mann" userId="eb467d60-cff5-406f-b4ef-6c0aacb48478" providerId="ADAL" clId="{5A701DC0-C45A-4788-843E-32E06B2B1173}" dt="2018-08-27T17:40:25.825" v="99" actId="2696"/>
        <pc:sldMkLst>
          <pc:docMk/>
          <pc:sldMk cId="1539231536" sldId="650"/>
        </pc:sldMkLst>
      </pc:sldChg>
      <pc:sldChg chg="del">
        <pc:chgData name="Becky Mann" userId="eb467d60-cff5-406f-b4ef-6c0aacb48478" providerId="ADAL" clId="{5A701DC0-C45A-4788-843E-32E06B2B1173}" dt="2018-08-27T17:40:25.855" v="100" actId="2696"/>
        <pc:sldMkLst>
          <pc:docMk/>
          <pc:sldMk cId="1577475519" sldId="651"/>
        </pc:sldMkLst>
      </pc:sldChg>
      <pc:sldChg chg="del">
        <pc:chgData name="Becky Mann" userId="eb467d60-cff5-406f-b4ef-6c0aacb48478" providerId="ADAL" clId="{5A701DC0-C45A-4788-843E-32E06B2B1173}" dt="2018-08-27T17:40:25.924" v="102" actId="2696"/>
        <pc:sldMkLst>
          <pc:docMk/>
          <pc:sldMk cId="1384308736" sldId="652"/>
        </pc:sldMkLst>
      </pc:sldChg>
      <pc:sldChg chg="del">
        <pc:chgData name="Becky Mann" userId="eb467d60-cff5-406f-b4ef-6c0aacb48478" providerId="ADAL" clId="{5A701DC0-C45A-4788-843E-32E06B2B1173}" dt="2018-08-27T17:40:26.445" v="117" actId="2696"/>
        <pc:sldMkLst>
          <pc:docMk/>
          <pc:sldMk cId="2658457281" sldId="653"/>
        </pc:sldMkLst>
      </pc:sldChg>
      <pc:sldChg chg="del">
        <pc:chgData name="Becky Mann" userId="eb467d60-cff5-406f-b4ef-6c0aacb48478" providerId="ADAL" clId="{5A701DC0-C45A-4788-843E-32E06B2B1173}" dt="2018-08-27T17:40:26.508" v="119" actId="2696"/>
        <pc:sldMkLst>
          <pc:docMk/>
          <pc:sldMk cId="755230011" sldId="654"/>
        </pc:sldMkLst>
      </pc:sldChg>
      <pc:sldChg chg="del">
        <pc:chgData name="Becky Mann" userId="eb467d60-cff5-406f-b4ef-6c0aacb48478" providerId="ADAL" clId="{5A701DC0-C45A-4788-843E-32E06B2B1173}" dt="2018-08-27T17:40:26.945" v="133" actId="2696"/>
        <pc:sldMkLst>
          <pc:docMk/>
          <pc:sldMk cId="362051429" sldId="655"/>
        </pc:sldMkLst>
      </pc:sldChg>
      <pc:sldChg chg="del">
        <pc:chgData name="Becky Mann" userId="eb467d60-cff5-406f-b4ef-6c0aacb48478" providerId="ADAL" clId="{5A701DC0-C45A-4788-843E-32E06B2B1173}" dt="2018-08-27T17:40:26.975" v="134" actId="2696"/>
        <pc:sldMkLst>
          <pc:docMk/>
          <pc:sldMk cId="2112357447" sldId="656"/>
        </pc:sldMkLst>
      </pc:sldChg>
      <pc:sldChg chg="del">
        <pc:chgData name="Becky Mann" userId="eb467d60-cff5-406f-b4ef-6c0aacb48478" providerId="ADAL" clId="{5A701DC0-C45A-4788-843E-32E06B2B1173}" dt="2018-08-27T17:40:27.038" v="136" actId="2696"/>
        <pc:sldMkLst>
          <pc:docMk/>
          <pc:sldMk cId="296472173" sldId="657"/>
        </pc:sldMkLst>
      </pc:sldChg>
      <pc:sldChg chg="del">
        <pc:chgData name="Becky Mann" userId="eb467d60-cff5-406f-b4ef-6c0aacb48478" providerId="ADAL" clId="{5A701DC0-C45A-4788-843E-32E06B2B1173}" dt="2018-08-27T17:40:27.565" v="153" actId="2696"/>
        <pc:sldMkLst>
          <pc:docMk/>
          <pc:sldMk cId="1822990733" sldId="658"/>
        </pc:sldMkLst>
      </pc:sldChg>
      <pc:sldChg chg="del">
        <pc:chgData name="Becky Mann" userId="eb467d60-cff5-406f-b4ef-6c0aacb48478" providerId="ADAL" clId="{5A701DC0-C45A-4788-843E-32E06B2B1173}" dt="2018-08-27T17:40:27.592" v="154" actId="2696"/>
        <pc:sldMkLst>
          <pc:docMk/>
          <pc:sldMk cId="2339441362" sldId="659"/>
        </pc:sldMkLst>
      </pc:sldChg>
      <pc:sldChg chg="del">
        <pc:chgData name="Becky Mann" userId="eb467d60-cff5-406f-b4ef-6c0aacb48478" providerId="ADAL" clId="{5A701DC0-C45A-4788-843E-32E06B2B1173}" dt="2018-08-27T17:40:27.649" v="156" actId="2696"/>
        <pc:sldMkLst>
          <pc:docMk/>
          <pc:sldMk cId="948670983" sldId="660"/>
        </pc:sldMkLst>
      </pc:sldChg>
      <pc:sldChg chg="del">
        <pc:chgData name="Becky Mann" userId="eb467d60-cff5-406f-b4ef-6c0aacb48478" providerId="ADAL" clId="{5A701DC0-C45A-4788-843E-32E06B2B1173}" dt="2018-08-27T17:40:28.057" v="170" actId="2696"/>
        <pc:sldMkLst>
          <pc:docMk/>
          <pc:sldMk cId="861959269" sldId="661"/>
        </pc:sldMkLst>
      </pc:sldChg>
      <pc:sldChg chg="del">
        <pc:chgData name="Becky Mann" userId="eb467d60-cff5-406f-b4ef-6c0aacb48478" providerId="ADAL" clId="{5A701DC0-C45A-4788-843E-32E06B2B1173}" dt="2018-08-27T17:40:28.083" v="171" actId="2696"/>
        <pc:sldMkLst>
          <pc:docMk/>
          <pc:sldMk cId="1620696309" sldId="662"/>
        </pc:sldMkLst>
      </pc:sldChg>
      <pc:sldChg chg="del">
        <pc:chgData name="Becky Mann" userId="eb467d60-cff5-406f-b4ef-6c0aacb48478" providerId="ADAL" clId="{5A701DC0-C45A-4788-843E-32E06B2B1173}" dt="2018-08-27T17:40:28.144" v="173" actId="2696"/>
        <pc:sldMkLst>
          <pc:docMk/>
          <pc:sldMk cId="2018336127" sldId="663"/>
        </pc:sldMkLst>
      </pc:sldChg>
      <pc:sldChg chg="del">
        <pc:chgData name="Becky Mann" userId="eb467d60-cff5-406f-b4ef-6c0aacb48478" providerId="ADAL" clId="{5A701DC0-C45A-4788-843E-32E06B2B1173}" dt="2018-08-27T17:40:28.628" v="191" actId="2696"/>
        <pc:sldMkLst>
          <pc:docMk/>
          <pc:sldMk cId="3472656769" sldId="664"/>
        </pc:sldMkLst>
      </pc:sldChg>
      <pc:sldChg chg="del">
        <pc:chgData name="Becky Mann" userId="eb467d60-cff5-406f-b4ef-6c0aacb48478" providerId="ADAL" clId="{5A701DC0-C45A-4788-843E-32E06B2B1173}" dt="2018-08-27T17:40:28.652" v="192" actId="2696"/>
        <pc:sldMkLst>
          <pc:docMk/>
          <pc:sldMk cId="2381982159" sldId="665"/>
        </pc:sldMkLst>
      </pc:sldChg>
      <pc:sldChg chg="del">
        <pc:chgData name="Becky Mann" userId="eb467d60-cff5-406f-b4ef-6c0aacb48478" providerId="ADAL" clId="{5A701DC0-C45A-4788-843E-32E06B2B1173}" dt="2018-08-27T17:40:28.701" v="194" actId="2696"/>
        <pc:sldMkLst>
          <pc:docMk/>
          <pc:sldMk cId="3534510425" sldId="666"/>
        </pc:sldMkLst>
      </pc:sldChg>
      <pc:sldChg chg="del">
        <pc:chgData name="Becky Mann" userId="eb467d60-cff5-406f-b4ef-6c0aacb48478" providerId="ADAL" clId="{5A701DC0-C45A-4788-843E-32E06B2B1173}" dt="2018-08-27T17:40:29.391" v="213" actId="2696"/>
        <pc:sldMkLst>
          <pc:docMk/>
          <pc:sldMk cId="2568965229" sldId="667"/>
        </pc:sldMkLst>
      </pc:sldChg>
      <pc:sldChg chg="del">
        <pc:chgData name="Becky Mann" userId="eb467d60-cff5-406f-b4ef-6c0aacb48478" providerId="ADAL" clId="{5A701DC0-C45A-4788-843E-32E06B2B1173}" dt="2018-08-27T17:40:29.414" v="214" actId="2696"/>
        <pc:sldMkLst>
          <pc:docMk/>
          <pc:sldMk cId="118357221" sldId="668"/>
        </pc:sldMkLst>
      </pc:sldChg>
      <pc:sldChg chg="del">
        <pc:chgData name="Becky Mann" userId="eb467d60-cff5-406f-b4ef-6c0aacb48478" providerId="ADAL" clId="{5A701DC0-C45A-4788-843E-32E06B2B1173}" dt="2018-08-27T17:40:29.463" v="216" actId="2696"/>
        <pc:sldMkLst>
          <pc:docMk/>
          <pc:sldMk cId="3648689289" sldId="669"/>
        </pc:sldMkLst>
      </pc:sldChg>
      <pc:sldChg chg="del">
        <pc:chgData name="Becky Mann" userId="eb467d60-cff5-406f-b4ef-6c0aacb48478" providerId="ADAL" clId="{5A701DC0-C45A-4788-843E-32E06B2B1173}" dt="2018-08-27T17:40:30.006" v="236" actId="2696"/>
        <pc:sldMkLst>
          <pc:docMk/>
          <pc:sldMk cId="2286170175" sldId="670"/>
        </pc:sldMkLst>
      </pc:sldChg>
      <pc:sldChg chg="del">
        <pc:chgData name="Becky Mann" userId="eb467d60-cff5-406f-b4ef-6c0aacb48478" providerId="ADAL" clId="{5A701DC0-C45A-4788-843E-32E06B2B1173}" dt="2018-08-27T17:40:30.026" v="237" actId="2696"/>
        <pc:sldMkLst>
          <pc:docMk/>
          <pc:sldMk cId="1886997656" sldId="671"/>
        </pc:sldMkLst>
      </pc:sldChg>
      <pc:sldChg chg="del">
        <pc:chgData name="Becky Mann" userId="eb467d60-cff5-406f-b4ef-6c0aacb48478" providerId="ADAL" clId="{5A701DC0-C45A-4788-843E-32E06B2B1173}" dt="2018-08-27T17:40:30.077" v="239" actId="2696"/>
        <pc:sldMkLst>
          <pc:docMk/>
          <pc:sldMk cId="2850725148" sldId="672"/>
        </pc:sldMkLst>
      </pc:sldChg>
      <pc:sldChg chg="del">
        <pc:chgData name="Becky Mann" userId="eb467d60-cff5-406f-b4ef-6c0aacb48478" providerId="ADAL" clId="{5A701DC0-C45A-4788-843E-32E06B2B1173}" dt="2018-08-27T17:40:30.305" v="248" actId="2696"/>
        <pc:sldMkLst>
          <pc:docMk/>
          <pc:sldMk cId="366356145" sldId="673"/>
        </pc:sldMkLst>
      </pc:sldChg>
      <pc:sldChg chg="del">
        <pc:chgData name="Becky Mann" userId="eb467d60-cff5-406f-b4ef-6c0aacb48478" providerId="ADAL" clId="{5A701DC0-C45A-4788-843E-32E06B2B1173}" dt="2018-08-27T17:40:30.325" v="249" actId="2696"/>
        <pc:sldMkLst>
          <pc:docMk/>
          <pc:sldMk cId="4153455212" sldId="674"/>
        </pc:sldMkLst>
      </pc:sldChg>
      <pc:sldChg chg="del">
        <pc:chgData name="Becky Mann" userId="eb467d60-cff5-406f-b4ef-6c0aacb48478" providerId="ADAL" clId="{5A701DC0-C45A-4788-843E-32E06B2B1173}" dt="2018-08-27T17:40:30.371" v="251" actId="2696"/>
        <pc:sldMkLst>
          <pc:docMk/>
          <pc:sldMk cId="1309562562" sldId="675"/>
        </pc:sldMkLst>
      </pc:sldChg>
      <pc:sldChg chg="del">
        <pc:chgData name="Becky Mann" userId="eb467d60-cff5-406f-b4ef-6c0aacb48478" providerId="ADAL" clId="{5A701DC0-C45A-4788-843E-32E06B2B1173}" dt="2018-08-27T17:40:31.057" v="280" actId="2696"/>
        <pc:sldMkLst>
          <pc:docMk/>
          <pc:sldMk cId="3656723371" sldId="676"/>
        </pc:sldMkLst>
      </pc:sldChg>
      <pc:sldChg chg="del">
        <pc:chgData name="Becky Mann" userId="eb467d60-cff5-406f-b4ef-6c0aacb48478" providerId="ADAL" clId="{5A701DC0-C45A-4788-843E-32E06B2B1173}" dt="2018-08-27T17:40:31.074" v="281" actId="2696"/>
        <pc:sldMkLst>
          <pc:docMk/>
          <pc:sldMk cId="4110962285" sldId="677"/>
        </pc:sldMkLst>
      </pc:sldChg>
      <pc:sldChg chg="del">
        <pc:chgData name="Becky Mann" userId="eb467d60-cff5-406f-b4ef-6c0aacb48478" providerId="ADAL" clId="{5A701DC0-C45A-4788-843E-32E06B2B1173}" dt="2018-08-27T17:40:31.111" v="283" actId="2696"/>
        <pc:sldMkLst>
          <pc:docMk/>
          <pc:sldMk cId="4130221486" sldId="678"/>
        </pc:sldMkLst>
      </pc:sldChg>
      <pc:sldChg chg="del">
        <pc:chgData name="Becky Mann" userId="eb467d60-cff5-406f-b4ef-6c0aacb48478" providerId="ADAL" clId="{5A701DC0-C45A-4788-843E-32E06B2B1173}" dt="2018-08-27T17:40:31.623" v="303" actId="2696"/>
        <pc:sldMkLst>
          <pc:docMk/>
          <pc:sldMk cId="3517428503" sldId="679"/>
        </pc:sldMkLst>
      </pc:sldChg>
      <pc:sldChg chg="del">
        <pc:chgData name="Becky Mann" userId="eb467d60-cff5-406f-b4ef-6c0aacb48478" providerId="ADAL" clId="{5A701DC0-C45A-4788-843E-32E06B2B1173}" dt="2018-08-27T17:40:31.663" v="305" actId="2696"/>
        <pc:sldMkLst>
          <pc:docMk/>
          <pc:sldMk cId="2456168155" sldId="680"/>
        </pc:sldMkLst>
      </pc:sldChg>
      <pc:sldChg chg="del">
        <pc:chgData name="Becky Mann" userId="eb467d60-cff5-406f-b4ef-6c0aacb48478" providerId="ADAL" clId="{5A701DC0-C45A-4788-843E-32E06B2B1173}" dt="2018-08-27T17:40:31.975" v="321" actId="2696"/>
        <pc:sldMkLst>
          <pc:docMk/>
          <pc:sldMk cId="1013261945" sldId="681"/>
        </pc:sldMkLst>
      </pc:sldChg>
      <pc:sldChg chg="del">
        <pc:chgData name="Becky Mann" userId="eb467d60-cff5-406f-b4ef-6c0aacb48478" providerId="ADAL" clId="{5A701DC0-C45A-4788-843E-32E06B2B1173}" dt="2018-08-27T17:40:31.990" v="322" actId="2696"/>
        <pc:sldMkLst>
          <pc:docMk/>
          <pc:sldMk cId="2846032512" sldId="682"/>
        </pc:sldMkLst>
      </pc:sldChg>
      <pc:sldChg chg="del">
        <pc:chgData name="Becky Mann" userId="eb467d60-cff5-406f-b4ef-6c0aacb48478" providerId="ADAL" clId="{5A701DC0-C45A-4788-843E-32E06B2B1173}" dt="2018-08-27T17:40:32.028" v="324" actId="2696"/>
        <pc:sldMkLst>
          <pc:docMk/>
          <pc:sldMk cId="1713473030" sldId="683"/>
        </pc:sldMkLst>
      </pc:sldChg>
      <pc:sldChg chg="del">
        <pc:chgData name="Becky Mann" userId="eb467d60-cff5-406f-b4ef-6c0aacb48478" providerId="ADAL" clId="{5A701DC0-C45A-4788-843E-32E06B2B1173}" dt="2018-08-27T17:40:32.324" v="341" actId="2696"/>
        <pc:sldMkLst>
          <pc:docMk/>
          <pc:sldMk cId="620792703" sldId="684"/>
        </pc:sldMkLst>
      </pc:sldChg>
      <pc:sldChg chg="del">
        <pc:chgData name="Becky Mann" userId="eb467d60-cff5-406f-b4ef-6c0aacb48478" providerId="ADAL" clId="{5A701DC0-C45A-4788-843E-32E06B2B1173}" dt="2018-08-27T17:40:32.338" v="342" actId="2696"/>
        <pc:sldMkLst>
          <pc:docMk/>
          <pc:sldMk cId="488570278" sldId="685"/>
        </pc:sldMkLst>
      </pc:sldChg>
      <pc:sldChg chg="del">
        <pc:chgData name="Becky Mann" userId="eb467d60-cff5-406f-b4ef-6c0aacb48478" providerId="ADAL" clId="{5A701DC0-C45A-4788-843E-32E06B2B1173}" dt="2018-08-27T17:40:46.485" v="344" actId="2696"/>
        <pc:sldMkLst>
          <pc:docMk/>
          <pc:sldMk cId="2089731175" sldId="686"/>
        </pc:sldMkLst>
      </pc:sldChg>
      <pc:sldChg chg="del">
        <pc:chgData name="Becky Mann" userId="eb467d60-cff5-406f-b4ef-6c0aacb48478" providerId="ADAL" clId="{5A701DC0-C45A-4788-843E-32E06B2B1173}" dt="2018-08-27T17:40:46.840" v="366" actId="2696"/>
        <pc:sldMkLst>
          <pc:docMk/>
          <pc:sldMk cId="3441121510" sldId="687"/>
        </pc:sldMkLst>
      </pc:sldChg>
      <pc:sldChg chg="del">
        <pc:chgData name="Becky Mann" userId="eb467d60-cff5-406f-b4ef-6c0aacb48478" providerId="ADAL" clId="{5A701DC0-C45A-4788-843E-32E06B2B1173}" dt="2018-08-27T17:40:46.851" v="367" actId="2696"/>
        <pc:sldMkLst>
          <pc:docMk/>
          <pc:sldMk cId="3757876049" sldId="688"/>
        </pc:sldMkLst>
      </pc:sldChg>
      <pc:sldChg chg="del">
        <pc:chgData name="Becky Mann" userId="eb467d60-cff5-406f-b4ef-6c0aacb48478" providerId="ADAL" clId="{5A701DC0-C45A-4788-843E-32E06B2B1173}" dt="2018-08-27T17:40:46.878" v="369" actId="2696"/>
        <pc:sldMkLst>
          <pc:docMk/>
          <pc:sldMk cId="2777098661" sldId="689"/>
        </pc:sldMkLst>
      </pc:sldChg>
      <pc:sldChg chg="del">
        <pc:chgData name="Becky Mann" userId="eb467d60-cff5-406f-b4ef-6c0aacb48478" providerId="ADAL" clId="{5A701DC0-C45A-4788-843E-32E06B2B1173}" dt="2018-08-27T17:40:47.015" v="378" actId="2696"/>
        <pc:sldMkLst>
          <pc:docMk/>
          <pc:sldMk cId="1209565022" sldId="690"/>
        </pc:sldMkLst>
      </pc:sldChg>
      <pc:sldChg chg="del">
        <pc:chgData name="Becky Mann" userId="eb467d60-cff5-406f-b4ef-6c0aacb48478" providerId="ADAL" clId="{5A701DC0-C45A-4788-843E-32E06B2B1173}" dt="2018-08-27T17:41:01.259" v="380" actId="2696"/>
        <pc:sldMkLst>
          <pc:docMk/>
          <pc:sldMk cId="3134388450" sldId="691"/>
        </pc:sldMkLst>
      </pc:sldChg>
      <pc:sldChg chg="del">
        <pc:chgData name="Becky Mann" userId="eb467d60-cff5-406f-b4ef-6c0aacb48478" providerId="ADAL" clId="{5A701DC0-C45A-4788-843E-32E06B2B1173}" dt="2018-08-27T17:41:01.528" v="396" actId="2696"/>
        <pc:sldMkLst>
          <pc:docMk/>
          <pc:sldMk cId="1758014571" sldId="692"/>
        </pc:sldMkLst>
      </pc:sldChg>
      <pc:sldChg chg="del">
        <pc:chgData name="Becky Mann" userId="eb467d60-cff5-406f-b4ef-6c0aacb48478" providerId="ADAL" clId="{5A701DC0-C45A-4788-843E-32E06B2B1173}" dt="2018-08-27T17:41:01.561" v="398" actId="2696"/>
        <pc:sldMkLst>
          <pc:docMk/>
          <pc:sldMk cId="3428523388" sldId="693"/>
        </pc:sldMkLst>
      </pc:sldChg>
      <pc:sldChg chg="del">
        <pc:chgData name="Becky Mann" userId="eb467d60-cff5-406f-b4ef-6c0aacb48478" providerId="ADAL" clId="{5A701DC0-C45A-4788-843E-32E06B2B1173}" dt="2018-08-27T17:41:01.838" v="416" actId="2696"/>
        <pc:sldMkLst>
          <pc:docMk/>
          <pc:sldMk cId="3113227999" sldId="694"/>
        </pc:sldMkLst>
      </pc:sldChg>
      <pc:sldChg chg="del">
        <pc:chgData name="Becky Mann" userId="eb467d60-cff5-406f-b4ef-6c0aacb48478" providerId="ADAL" clId="{5A701DC0-C45A-4788-843E-32E06B2B1173}" dt="2018-08-27T17:41:01.850" v="417" actId="2696"/>
        <pc:sldMkLst>
          <pc:docMk/>
          <pc:sldMk cId="2153388346" sldId="695"/>
        </pc:sldMkLst>
      </pc:sldChg>
      <pc:sldChg chg="del">
        <pc:chgData name="Becky Mann" userId="eb467d60-cff5-406f-b4ef-6c0aacb48478" providerId="ADAL" clId="{5A701DC0-C45A-4788-843E-32E06B2B1173}" dt="2018-08-27T17:27:05.187" v="2" actId="2696"/>
        <pc:sldMkLst>
          <pc:docMk/>
          <pc:sldMk cId="1407981126" sldId="698"/>
        </pc:sldMkLst>
      </pc:sldChg>
      <pc:sldChg chg="del">
        <pc:chgData name="Becky Mann" userId="eb467d60-cff5-406f-b4ef-6c0aacb48478" providerId="ADAL" clId="{5A701DC0-C45A-4788-843E-32E06B2B1173}" dt="2018-08-27T17:27:05.152" v="0" actId="2696"/>
        <pc:sldMkLst>
          <pc:docMk/>
          <pc:sldMk cId="2418994581" sldId="699"/>
        </pc:sldMkLst>
      </pc:sldChg>
      <pc:sldChg chg="del">
        <pc:chgData name="Becky Mann" userId="eb467d60-cff5-406f-b4ef-6c0aacb48478" providerId="ADAL" clId="{5A701DC0-C45A-4788-843E-32E06B2B1173}" dt="2018-08-27T17:40:22.559" v="14" actId="2696"/>
        <pc:sldMkLst>
          <pc:docMk/>
          <pc:sldMk cId="2610899193" sldId="700"/>
        </pc:sldMkLst>
      </pc:sldChg>
      <pc:sldChg chg="del">
        <pc:chgData name="Becky Mann" userId="eb467d60-cff5-406f-b4ef-6c0aacb48478" providerId="ADAL" clId="{5A701DC0-C45A-4788-843E-32E06B2B1173}" dt="2018-08-27T17:40:22.399" v="10" actId="2696"/>
        <pc:sldMkLst>
          <pc:docMk/>
          <pc:sldMk cId="985102725" sldId="701"/>
        </pc:sldMkLst>
      </pc:sldChg>
      <pc:sldChg chg="del">
        <pc:chgData name="Becky Mann" userId="eb467d60-cff5-406f-b4ef-6c0aacb48478" providerId="ADAL" clId="{5A701DC0-C45A-4788-843E-32E06B2B1173}" dt="2018-08-27T17:40:22.449" v="11" actId="2696"/>
        <pc:sldMkLst>
          <pc:docMk/>
          <pc:sldMk cId="733213307" sldId="702"/>
        </pc:sldMkLst>
      </pc:sldChg>
      <pc:sldChg chg="del">
        <pc:chgData name="Becky Mann" userId="eb467d60-cff5-406f-b4ef-6c0aacb48478" providerId="ADAL" clId="{5A701DC0-C45A-4788-843E-32E06B2B1173}" dt="2018-08-27T17:40:22.486" v="12" actId="2696"/>
        <pc:sldMkLst>
          <pc:docMk/>
          <pc:sldMk cId="4249051692" sldId="703"/>
        </pc:sldMkLst>
      </pc:sldChg>
      <pc:sldChg chg="del">
        <pc:chgData name="Becky Mann" userId="eb467d60-cff5-406f-b4ef-6c0aacb48478" providerId="ADAL" clId="{5A701DC0-C45A-4788-843E-32E06B2B1173}" dt="2018-08-27T17:40:22.520" v="13"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932879B-C44B-406B-93B4-9600FB67B26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64EA4D4-A809-4165-9BE6-A9ABE000D54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46260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932879B-C44B-406B-93B4-9600FB67B26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64EA4D4-A809-4165-9BE6-A9ABE000D54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43490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932879B-C44B-406B-93B4-9600FB67B26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64EA4D4-A809-4165-9BE6-A9ABE000D54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882094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21F9AFEF-903D-4814-9EFE-61E37C985BC8}"/>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C2BB375F-6256-459A-9C71-E8DF78E73B4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722386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61E4D031-0867-4F98-92FC-FA1179EAAE93}"/>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F44F6389-F70F-4D63-BAF9-6657F5ECD6E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477297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are the four processes of an access control system?</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Identification, Authentication, Authorization, and Accounting.</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Users should only be granted the minimum sufficient permissions. What system policy ensures that users do not receive rights unless granted explicitly?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Implicit deny.</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main type of non-discretionary access control?</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Mandatory Access Control—though any rules-based system might restrict discretionary aspects of granting rights.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control prevents a user from denying they performed an action?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Non-repudiation. Examples of controls providing non-repudiation include logging, video surveillance, biometrics, signatures, and receipts/tokens.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sort of account allows someone to access a computer without providing a user name or password?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Guest account.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does a one-time password work?</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password is generated by an asymmetric encryption algorithm. This means that the authenticating server can determine that the number was generated by a particular device (fob) at a particular time. When used with a PIN, it also proves that the password was input by a particular user.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system allows a user to authenticate once to access multiple services?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Single Sign-On (SSO).</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cryptographic operation(s) are non-reversible?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Cryptographic hashing. You might also mention asymmetric encryption and public/private key pairs, where an operation performed with one key can only be reversed by the linked key and NOT by the key that performed the original operation.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class of data is a transport encryption protocol designed to protect?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Data in transit (or data in motion).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is it important not to use simple words or names as a password?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Password-cracking software is configured with dictionaries of such names and phrases. Even if the password is encrypted, if it matches a term in the password-cracking dictionary it will be discovered in seconds.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35847163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5 / Unit 3 / Using Access Controls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12334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881EB-1033-4198-BB82-D77B5DC83AB1}"/>
              </a:ext>
            </a:extLst>
          </p:cNvPr>
          <p:cNvSpPr>
            <a:spLocks noGrp="1"/>
          </p:cNvSpPr>
          <p:nvPr>
            <p:ph type="title"/>
          </p:nvPr>
        </p:nvSpPr>
        <p:spPr/>
        <p:txBody>
          <a:bodyPr/>
          <a:lstStyle/>
          <a:p>
            <a:r>
              <a:rPr lang="en-US" dirty="0"/>
              <a:t>Something You Have Authentication</a:t>
            </a:r>
          </a:p>
        </p:txBody>
      </p:sp>
      <p:sp>
        <p:nvSpPr>
          <p:cNvPr id="4" name="Content Placeholder 3">
            <a:extLst>
              <a:ext uri="{FF2B5EF4-FFF2-40B4-BE49-F238E27FC236}">
                <a16:creationId xmlns:a16="http://schemas.microsoft.com/office/drawing/2014/main" id="{65A59035-EBE8-4090-A88B-B6A9270E02F2}"/>
              </a:ext>
            </a:extLst>
          </p:cNvPr>
          <p:cNvSpPr>
            <a:spLocks noGrp="1"/>
          </p:cNvSpPr>
          <p:nvPr>
            <p:ph sz="half" idx="2"/>
          </p:nvPr>
        </p:nvSpPr>
        <p:spPr/>
        <p:txBody>
          <a:bodyPr>
            <a:normAutofit fontScale="85000" lnSpcReduction="10000"/>
          </a:bodyPr>
          <a:lstStyle/>
          <a:p>
            <a:r>
              <a:rPr lang="en-US" dirty="0"/>
              <a:t>Hardware tokens</a:t>
            </a:r>
          </a:p>
          <a:p>
            <a:pPr lvl="1"/>
            <a:r>
              <a:rPr lang="en-US" dirty="0"/>
              <a:t>Smart card or key fob with digital certificate issued to user</a:t>
            </a:r>
          </a:p>
          <a:p>
            <a:pPr lvl="1"/>
            <a:r>
              <a:rPr lang="en-US" dirty="0"/>
              <a:t>One-time password token generators</a:t>
            </a:r>
          </a:p>
          <a:p>
            <a:r>
              <a:rPr lang="en-US" dirty="0"/>
              <a:t>Software tokens</a:t>
            </a:r>
          </a:p>
          <a:p>
            <a:pPr lvl="1"/>
            <a:r>
              <a:rPr lang="en-US" dirty="0"/>
              <a:t>Stored on a computer or smartphone rather than a dedicated security device</a:t>
            </a:r>
          </a:p>
          <a:p>
            <a:pPr lvl="1"/>
            <a:r>
              <a:rPr lang="en-US" dirty="0"/>
              <a:t>Cookie</a:t>
            </a:r>
          </a:p>
        </p:txBody>
      </p:sp>
      <p:pic>
        <p:nvPicPr>
          <p:cNvPr id="7" name="Content Placeholder 6">
            <a:extLst>
              <a:ext uri="{FF2B5EF4-FFF2-40B4-BE49-F238E27FC236}">
                <a16:creationId xmlns:a16="http://schemas.microsoft.com/office/drawing/2014/main" id="{F3C02716-7E2C-4BF7-B5E8-9E2E8CFA4FF8}"/>
              </a:ext>
            </a:extLst>
          </p:cNvPr>
          <p:cNvPicPr>
            <a:picLocks noGrp="1"/>
          </p:cNvPicPr>
          <p:nvPr>
            <p:ph sz="half" idx="1"/>
          </p:nvPr>
        </p:nvPicPr>
        <p:blipFill>
          <a:blip r:embed="rId2">
            <a:clrChange>
              <a:clrFrom>
                <a:srgbClr val="FFFFFF"/>
              </a:clrFrom>
              <a:clrTo>
                <a:srgbClr val="FFFFFF">
                  <a:alpha val="0"/>
                </a:srgbClr>
              </a:clrTo>
            </a:clrChange>
          </a:blip>
          <a:stretch>
            <a:fillRect/>
          </a:stretch>
        </p:blipFill>
        <p:spPr bwMode="auto">
          <a:xfrm>
            <a:off x="92075" y="1818775"/>
            <a:ext cx="5943600" cy="3769725"/>
          </a:xfrm>
          <a:prstGeom prst="rect">
            <a:avLst/>
          </a:prstGeom>
          <a:noFill/>
          <a:ln>
            <a:noFill/>
          </a:ln>
        </p:spPr>
      </p:pic>
      <p:sp>
        <p:nvSpPr>
          <p:cNvPr id="3" name="Footer Placeholder 2">
            <a:extLst>
              <a:ext uri="{FF2B5EF4-FFF2-40B4-BE49-F238E27FC236}">
                <a16:creationId xmlns:a16="http://schemas.microsoft.com/office/drawing/2014/main" id="{C4AFF69D-297B-4E3E-AAA4-AC8BB51FCE8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61A437C-2BB9-4DD1-A680-70ED5CB89447}"/>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2659296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870E91-C454-4086-AE96-2958A85BAE66}"/>
              </a:ext>
            </a:extLst>
          </p:cNvPr>
          <p:cNvSpPr>
            <a:spLocks noGrp="1"/>
          </p:cNvSpPr>
          <p:nvPr>
            <p:ph type="title"/>
          </p:nvPr>
        </p:nvSpPr>
        <p:spPr/>
        <p:txBody>
          <a:bodyPr/>
          <a:lstStyle/>
          <a:p>
            <a:r>
              <a:rPr lang="en-US" dirty="0"/>
              <a:t>Something You Are Authentication</a:t>
            </a:r>
          </a:p>
        </p:txBody>
      </p:sp>
      <p:sp>
        <p:nvSpPr>
          <p:cNvPr id="3" name="Content Placeholder 2">
            <a:extLst>
              <a:ext uri="{FF2B5EF4-FFF2-40B4-BE49-F238E27FC236}">
                <a16:creationId xmlns:a16="http://schemas.microsoft.com/office/drawing/2014/main" id="{E820F708-8CC6-4369-BD4A-0AC6D7549F89}"/>
              </a:ext>
            </a:extLst>
          </p:cNvPr>
          <p:cNvSpPr>
            <a:spLocks noGrp="1"/>
          </p:cNvSpPr>
          <p:nvPr>
            <p:ph sz="half" idx="1"/>
          </p:nvPr>
        </p:nvSpPr>
        <p:spPr/>
        <p:txBody>
          <a:bodyPr>
            <a:normAutofit fontScale="70000" lnSpcReduction="20000"/>
          </a:bodyPr>
          <a:lstStyle/>
          <a:p>
            <a:r>
              <a:rPr lang="en-US" dirty="0"/>
              <a:t>Biometric recognition systems</a:t>
            </a:r>
          </a:p>
          <a:p>
            <a:r>
              <a:rPr lang="en-US" dirty="0"/>
              <a:t>Template scan</a:t>
            </a:r>
          </a:p>
          <a:p>
            <a:pPr lvl="1"/>
            <a:r>
              <a:rPr lang="en-US" dirty="0"/>
              <a:t>Fingerprint</a:t>
            </a:r>
          </a:p>
          <a:p>
            <a:pPr lvl="1"/>
            <a:r>
              <a:rPr lang="en-US" dirty="0"/>
              <a:t>Iris</a:t>
            </a:r>
          </a:p>
          <a:p>
            <a:pPr lvl="1"/>
            <a:r>
              <a:rPr lang="en-US" dirty="0"/>
              <a:t>Retina</a:t>
            </a:r>
          </a:p>
          <a:p>
            <a:pPr lvl="1"/>
            <a:r>
              <a:rPr lang="en-US" dirty="0"/>
              <a:t>Facial features</a:t>
            </a:r>
          </a:p>
          <a:p>
            <a:r>
              <a:rPr lang="en-US" dirty="0"/>
              <a:t>Confirmation scan</a:t>
            </a:r>
          </a:p>
          <a:p>
            <a:r>
              <a:rPr lang="en-US" dirty="0"/>
              <a:t>Privacy considerations</a:t>
            </a:r>
          </a:p>
          <a:p>
            <a:r>
              <a:rPr lang="en-US" dirty="0"/>
              <a:t>False positives and false negatives</a:t>
            </a:r>
          </a:p>
        </p:txBody>
      </p:sp>
      <p:pic>
        <p:nvPicPr>
          <p:cNvPr id="7" name="Content Placeholder 6" descr="Using a biometric entry system with fingerprint reader. Image by Narinthon Phaiboonsombat © 123rf.com.">
            <a:extLst>
              <a:ext uri="{FF2B5EF4-FFF2-40B4-BE49-F238E27FC236}">
                <a16:creationId xmlns:a16="http://schemas.microsoft.com/office/drawing/2014/main" id="{886BB026-6CAF-483E-BAD5-6A06C6E2E597}"/>
              </a:ext>
            </a:extLst>
          </p:cNvPr>
          <p:cNvPicPr>
            <a:picLocks noGrp="1"/>
          </p:cNvPicPr>
          <p:nvPr>
            <p:ph sz="half" idx="2"/>
          </p:nvPr>
        </p:nvPicPr>
        <p:blipFill>
          <a:blip r:embed="rId2">
            <a:clrChange>
              <a:clrFrom>
                <a:srgbClr val="F9FFFF"/>
              </a:clrFrom>
              <a:clrTo>
                <a:srgbClr val="F9FFFF">
                  <a:alpha val="0"/>
                </a:srgbClr>
              </a:clrTo>
            </a:clrChange>
          </a:blip>
          <a:stretch>
            <a:fillRect/>
          </a:stretch>
        </p:blipFill>
        <p:spPr bwMode="auto">
          <a:xfrm>
            <a:off x="6604635" y="2042477"/>
            <a:ext cx="4983480" cy="3322320"/>
          </a:xfrm>
          <a:prstGeom prst="rect">
            <a:avLst/>
          </a:prstGeom>
          <a:noFill/>
          <a:ln w="9525">
            <a:noFill/>
            <a:miter lim="800000"/>
            <a:headEnd/>
            <a:tailEnd/>
          </a:ln>
        </p:spPr>
      </p:pic>
      <p:sp>
        <p:nvSpPr>
          <p:cNvPr id="4" name="Footer Placeholder 3">
            <a:extLst>
              <a:ext uri="{FF2B5EF4-FFF2-40B4-BE49-F238E27FC236}">
                <a16:creationId xmlns:a16="http://schemas.microsoft.com/office/drawing/2014/main" id="{ED077700-D047-45A6-8615-C144A7CD7A3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B31C114-5C64-47FB-85B7-1001535459ED}"/>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582365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D1AD12-B570-44BC-9ECD-BF46F8BAB22A}"/>
              </a:ext>
            </a:extLst>
          </p:cNvPr>
          <p:cNvSpPr>
            <a:spLocks noGrp="1"/>
          </p:cNvSpPr>
          <p:nvPr>
            <p:ph type="title"/>
          </p:nvPr>
        </p:nvSpPr>
        <p:spPr/>
        <p:txBody>
          <a:bodyPr/>
          <a:lstStyle/>
          <a:p>
            <a:r>
              <a:rPr lang="en-US" dirty="0"/>
              <a:t>Somewhere You Are Authentication</a:t>
            </a:r>
          </a:p>
        </p:txBody>
      </p:sp>
      <p:sp>
        <p:nvSpPr>
          <p:cNvPr id="4" name="Content Placeholder 3">
            <a:extLst>
              <a:ext uri="{FF2B5EF4-FFF2-40B4-BE49-F238E27FC236}">
                <a16:creationId xmlns:a16="http://schemas.microsoft.com/office/drawing/2014/main" id="{640423C7-F68A-413F-AE8B-B63864ECCE1E}"/>
              </a:ext>
            </a:extLst>
          </p:cNvPr>
          <p:cNvSpPr>
            <a:spLocks noGrp="1"/>
          </p:cNvSpPr>
          <p:nvPr>
            <p:ph sz="half" idx="2"/>
          </p:nvPr>
        </p:nvSpPr>
        <p:spPr/>
        <p:txBody>
          <a:bodyPr>
            <a:normAutofit fontScale="70000" lnSpcReduction="20000"/>
          </a:bodyPr>
          <a:lstStyle/>
          <a:p>
            <a:r>
              <a:rPr lang="en-US" dirty="0"/>
              <a:t>Geographic location determined by location services</a:t>
            </a:r>
          </a:p>
          <a:p>
            <a:pPr lvl="1"/>
            <a:r>
              <a:rPr lang="en-US" dirty="0"/>
              <a:t>Global Positioning System (GPS)</a:t>
            </a:r>
          </a:p>
          <a:p>
            <a:pPr lvl="1"/>
            <a:r>
              <a:rPr lang="en-US" dirty="0"/>
              <a:t>Indoor Positioning System (IPS)</a:t>
            </a:r>
          </a:p>
          <a:p>
            <a:pPr lvl="1"/>
            <a:r>
              <a:rPr lang="en-US" dirty="0"/>
              <a:t>GeoIP</a:t>
            </a:r>
          </a:p>
          <a:p>
            <a:r>
              <a:rPr lang="en-US" dirty="0"/>
              <a:t>Logical location</a:t>
            </a:r>
          </a:p>
          <a:p>
            <a:pPr lvl="1"/>
            <a:r>
              <a:rPr lang="en-US" dirty="0"/>
              <a:t>Subnet or IP address range (or not on an excluded IP address list)</a:t>
            </a:r>
          </a:p>
          <a:p>
            <a:r>
              <a:rPr lang="en-US" dirty="0"/>
              <a:t>Continuous authentication and access controls</a:t>
            </a:r>
          </a:p>
        </p:txBody>
      </p:sp>
      <p:pic>
        <p:nvPicPr>
          <p:cNvPr id="7" name="Content Placeholder 6" descr="Location services, such as those provided by Android on this smartphone, can support access control systems">
            <a:extLst>
              <a:ext uri="{FF2B5EF4-FFF2-40B4-BE49-F238E27FC236}">
                <a16:creationId xmlns:a16="http://schemas.microsoft.com/office/drawing/2014/main" id="{B5C9307D-30FF-4B5A-B92D-C62748A72DA7}"/>
              </a:ext>
            </a:extLst>
          </p:cNvPr>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1494929" y="914400"/>
            <a:ext cx="3137892" cy="5578475"/>
          </a:xfrm>
          <a:prstGeom prst="rect">
            <a:avLst/>
          </a:prstGeom>
          <a:noFill/>
          <a:ln>
            <a:noFill/>
          </a:ln>
        </p:spPr>
      </p:pic>
      <p:sp>
        <p:nvSpPr>
          <p:cNvPr id="3" name="Footer Placeholder 2">
            <a:extLst>
              <a:ext uri="{FF2B5EF4-FFF2-40B4-BE49-F238E27FC236}">
                <a16:creationId xmlns:a16="http://schemas.microsoft.com/office/drawing/2014/main" id="{DE5272E6-B952-487F-BADE-B0EE0DA583D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9185CBE-BA55-4788-A367-D456721EA1C7}"/>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538945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FD2F47E-2361-42DC-9155-84E958B48A98}"/>
              </a:ext>
            </a:extLst>
          </p:cNvPr>
          <p:cNvSpPr>
            <a:spLocks noGrp="1"/>
          </p:cNvSpPr>
          <p:nvPr>
            <p:ph idx="1"/>
          </p:nvPr>
        </p:nvSpPr>
        <p:spPr/>
        <p:txBody>
          <a:bodyPr/>
          <a:lstStyle/>
          <a:p>
            <a:r>
              <a:rPr lang="en-US" dirty="0"/>
              <a:t>Requiring credentials from a combination of factors is stronger than single-factor</a:t>
            </a:r>
          </a:p>
          <a:p>
            <a:r>
              <a:rPr lang="en-US" dirty="0"/>
              <a:t>Must be different factors</a:t>
            </a:r>
          </a:p>
        </p:txBody>
      </p:sp>
      <p:sp>
        <p:nvSpPr>
          <p:cNvPr id="3" name="Title 2">
            <a:extLst>
              <a:ext uri="{FF2B5EF4-FFF2-40B4-BE49-F238E27FC236}">
                <a16:creationId xmlns:a16="http://schemas.microsoft.com/office/drawing/2014/main" id="{07DD871D-5EFD-42A3-B3E0-FBFB16FAC56D}"/>
              </a:ext>
            </a:extLst>
          </p:cNvPr>
          <p:cNvSpPr>
            <a:spLocks noGrp="1"/>
          </p:cNvSpPr>
          <p:nvPr>
            <p:ph type="title"/>
          </p:nvPr>
        </p:nvSpPr>
        <p:spPr/>
        <p:txBody>
          <a:bodyPr/>
          <a:lstStyle/>
          <a:p>
            <a:r>
              <a:rPr lang="en-US" dirty="0"/>
              <a:t>Multifactor and Two-factor Authentication</a:t>
            </a:r>
          </a:p>
        </p:txBody>
      </p:sp>
      <p:sp>
        <p:nvSpPr>
          <p:cNvPr id="4" name="Footer Placeholder 3">
            <a:extLst>
              <a:ext uri="{FF2B5EF4-FFF2-40B4-BE49-F238E27FC236}">
                <a16:creationId xmlns:a16="http://schemas.microsoft.com/office/drawing/2014/main" id="{DC125416-44B0-4B62-96D2-57DED96F727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F668614-E829-4827-AD95-49270972F71A}"/>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27927266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60460F-D438-4DB0-AB47-6F51388DE53A}"/>
              </a:ext>
            </a:extLst>
          </p:cNvPr>
          <p:cNvSpPr>
            <a:spLocks noGrp="1"/>
          </p:cNvSpPr>
          <p:nvPr>
            <p:ph type="title"/>
          </p:nvPr>
        </p:nvSpPr>
        <p:spPr/>
        <p:txBody>
          <a:bodyPr/>
          <a:lstStyle/>
          <a:p>
            <a:r>
              <a:rPr lang="en-US" dirty="0"/>
              <a:t>Single Sign-On</a:t>
            </a:r>
          </a:p>
        </p:txBody>
      </p:sp>
      <p:sp>
        <p:nvSpPr>
          <p:cNvPr id="3" name="Content Placeholder 2">
            <a:extLst>
              <a:ext uri="{FF2B5EF4-FFF2-40B4-BE49-F238E27FC236}">
                <a16:creationId xmlns:a16="http://schemas.microsoft.com/office/drawing/2014/main" id="{A0260108-F4A1-4C29-838F-9342FE3C1E0D}"/>
              </a:ext>
            </a:extLst>
          </p:cNvPr>
          <p:cNvSpPr>
            <a:spLocks noGrp="1"/>
          </p:cNvSpPr>
          <p:nvPr>
            <p:ph sz="half" idx="1"/>
          </p:nvPr>
        </p:nvSpPr>
        <p:spPr/>
        <p:txBody>
          <a:bodyPr>
            <a:normAutofit lnSpcReduction="10000"/>
          </a:bodyPr>
          <a:lstStyle/>
          <a:p>
            <a:r>
              <a:rPr lang="en-US" dirty="0"/>
              <a:t>Authenticate once to access multiple services</a:t>
            </a:r>
          </a:p>
          <a:p>
            <a:r>
              <a:rPr lang="en-US" dirty="0"/>
              <a:t>Kerberos authentication to Windows domains</a:t>
            </a:r>
          </a:p>
          <a:p>
            <a:r>
              <a:rPr lang="en-US" dirty="0"/>
              <a:t>Microsoft account PC sign-in gives access to cloud services too</a:t>
            </a:r>
          </a:p>
        </p:txBody>
      </p:sp>
      <p:pic>
        <p:nvPicPr>
          <p:cNvPr id="7" name="Content Placeholder 6" descr="Microsoft accounts allow SSO to multiple Microsoft and third-party services (Used with permission from Microsoft)">
            <a:extLst>
              <a:ext uri="{FF2B5EF4-FFF2-40B4-BE49-F238E27FC236}">
                <a16:creationId xmlns:a16="http://schemas.microsoft.com/office/drawing/2014/main" id="{FC2833B8-4F56-48AD-B74A-8F185B8EB854}"/>
              </a:ext>
            </a:extLst>
          </p:cNvPr>
          <p:cNvPicPr>
            <a:picLocks noGrp="1"/>
          </p:cNvPicPr>
          <p:nvPr>
            <p:ph sz="half" idx="2"/>
          </p:nvPr>
        </p:nvPicPr>
        <p:blipFill>
          <a:blip r:embed="rId2"/>
          <a:stretch>
            <a:fillRect/>
          </a:stretch>
        </p:blipFill>
        <p:spPr>
          <a:xfrm>
            <a:off x="6126163" y="1511034"/>
            <a:ext cx="5940425" cy="4385206"/>
          </a:xfrm>
          <a:prstGeom prst="rect">
            <a:avLst/>
          </a:prstGeom>
        </p:spPr>
      </p:pic>
      <p:sp>
        <p:nvSpPr>
          <p:cNvPr id="4" name="Footer Placeholder 3">
            <a:extLst>
              <a:ext uri="{FF2B5EF4-FFF2-40B4-BE49-F238E27FC236}">
                <a16:creationId xmlns:a16="http://schemas.microsoft.com/office/drawing/2014/main" id="{C9C32B22-0214-45F6-A40C-BC47D8BB2D0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B413F61-A208-4566-B43F-0A6DD5F9A5F9}"/>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2906087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a:lnSpc>
                <a:spcPct val="90000"/>
              </a:lnSpc>
            </a:pPr>
            <a:r>
              <a:rPr lang="en-US" dirty="0"/>
              <a:t>Protect information even if it is stolen - thief must possess the information and the encryption key</a:t>
            </a:r>
          </a:p>
          <a:p>
            <a:pPr>
              <a:lnSpc>
                <a:spcPct val="90000"/>
              </a:lnSpc>
            </a:pPr>
            <a:r>
              <a:rPr lang="en-US" dirty="0"/>
              <a:t>Send data across a public network or channel while protecting confidentiality</a:t>
            </a:r>
          </a:p>
          <a:p>
            <a:pPr>
              <a:lnSpc>
                <a:spcPct val="90000"/>
              </a:lnSpc>
            </a:pPr>
            <a:r>
              <a:rPr lang="en-US" dirty="0"/>
              <a:t>Authenticate sender and receiver to one another</a:t>
            </a:r>
          </a:p>
          <a:p>
            <a:pPr lvl="1"/>
            <a:r>
              <a:rPr lang="en-US" dirty="0"/>
              <a:t>Plain text (or clear text)—this is an unencrypted message.</a:t>
            </a:r>
          </a:p>
          <a:p>
            <a:pPr lvl="1"/>
            <a:r>
              <a:rPr lang="en-US" dirty="0"/>
              <a:t>Cipher text—an encrypted message.</a:t>
            </a:r>
          </a:p>
          <a:p>
            <a:pPr lvl="1"/>
            <a:r>
              <a:rPr lang="en-US" dirty="0"/>
              <a:t>Cipher—this is the process (or algorithm) used to encrypt and decrypt a message.</a:t>
            </a:r>
          </a:p>
          <a:p>
            <a:pPr>
              <a:lnSpc>
                <a:spcPct val="90000"/>
              </a:lnSpc>
            </a:pPr>
            <a:r>
              <a:rPr lang="en-US" dirty="0"/>
              <a:t>Cryptographic hashing, symmetric encryption, asymmetric encryption</a:t>
            </a:r>
          </a:p>
        </p:txBody>
      </p:sp>
      <p:sp>
        <p:nvSpPr>
          <p:cNvPr id="3" name="Title 2"/>
          <p:cNvSpPr>
            <a:spLocks noGrp="1"/>
          </p:cNvSpPr>
          <p:nvPr>
            <p:ph type="title"/>
          </p:nvPr>
        </p:nvSpPr>
        <p:spPr/>
        <p:txBody>
          <a:bodyPr/>
          <a:lstStyle/>
          <a:p>
            <a:r>
              <a:rPr lang="en-US" dirty="0"/>
              <a:t>Uses of Encryption</a:t>
            </a:r>
          </a:p>
        </p:txBody>
      </p:sp>
      <p:sp>
        <p:nvSpPr>
          <p:cNvPr id="4" name="Footer Placeholder 3">
            <a:extLst>
              <a:ext uri="{FF2B5EF4-FFF2-40B4-BE49-F238E27FC236}">
                <a16:creationId xmlns:a16="http://schemas.microsoft.com/office/drawing/2014/main" id="{677ECF47-8EDF-4F2C-9892-F6752C623A5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84A4AD2-3BEB-40FC-9D68-EC5BF44923DD}"/>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14215092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lnSpc>
                <a:spcPct val="90000"/>
              </a:lnSpc>
            </a:pPr>
            <a:r>
              <a:rPr lang="en-US" dirty="0"/>
              <a:t>Uses the same secret key for encrypting and decrypting</a:t>
            </a:r>
          </a:p>
          <a:p>
            <a:pPr>
              <a:lnSpc>
                <a:spcPct val="90000"/>
              </a:lnSpc>
            </a:pPr>
            <a:r>
              <a:rPr lang="en-US" dirty="0"/>
              <a:t>Fast but difficult to distribute the key securely</a:t>
            </a:r>
          </a:p>
          <a:p>
            <a:pPr>
              <a:lnSpc>
                <a:spcPct val="90000"/>
              </a:lnSpc>
            </a:pPr>
            <a:r>
              <a:rPr lang="en-US" dirty="0"/>
              <a:t>Used to encode data for storage and network transmission</a:t>
            </a:r>
          </a:p>
          <a:p>
            <a:pPr>
              <a:lnSpc>
                <a:spcPct val="90000"/>
              </a:lnSpc>
            </a:pPr>
            <a:r>
              <a:rPr lang="en-US" dirty="0"/>
              <a:t>Ciphers</a:t>
            </a:r>
            <a:r>
              <a:rPr lang="en-GB" dirty="0"/>
              <a:t>—</a:t>
            </a:r>
            <a:r>
              <a:rPr lang="en-US" dirty="0"/>
              <a:t>3DES, AES, RC (Rivest Cipher), IDEA, Blowfish/Twofish, CAST</a:t>
            </a:r>
          </a:p>
          <a:p>
            <a:pPr>
              <a:lnSpc>
                <a:spcPct val="90000"/>
              </a:lnSpc>
            </a:pPr>
            <a:r>
              <a:rPr lang="en-US" dirty="0"/>
              <a:t>Key size</a:t>
            </a:r>
          </a:p>
          <a:p>
            <a:pPr marL="0" indent="0">
              <a:lnSpc>
                <a:spcPct val="90000"/>
              </a:lnSpc>
              <a:buNone/>
            </a:pPr>
            <a:endParaRPr lang="en-US" dirty="0"/>
          </a:p>
        </p:txBody>
      </p:sp>
      <p:sp>
        <p:nvSpPr>
          <p:cNvPr id="3" name="Title 2"/>
          <p:cNvSpPr>
            <a:spLocks noGrp="1"/>
          </p:cNvSpPr>
          <p:nvPr>
            <p:ph type="title"/>
          </p:nvPr>
        </p:nvSpPr>
        <p:spPr/>
        <p:txBody>
          <a:bodyPr/>
          <a:lstStyle/>
          <a:p>
            <a:r>
              <a:rPr lang="en-US" dirty="0"/>
              <a:t>Symmetric Encryption</a:t>
            </a:r>
          </a:p>
        </p:txBody>
      </p:sp>
      <p:sp>
        <p:nvSpPr>
          <p:cNvPr id="4" name="Footer Placeholder 3">
            <a:extLst>
              <a:ext uri="{FF2B5EF4-FFF2-40B4-BE49-F238E27FC236}">
                <a16:creationId xmlns:a16="http://schemas.microsoft.com/office/drawing/2014/main" id="{406385A8-29C9-4046-9F6B-612794EBF75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E25A146-4ECE-4A46-AEC5-4B761B71BD7C}"/>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271043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a:lnSpc>
                <a:spcPct val="90000"/>
              </a:lnSpc>
            </a:pPr>
            <a:r>
              <a:rPr lang="en-US" dirty="0"/>
              <a:t>Uses a key pair (public and private)</a:t>
            </a:r>
          </a:p>
          <a:p>
            <a:pPr lvl="1">
              <a:lnSpc>
                <a:spcPct val="90000"/>
              </a:lnSpc>
            </a:pPr>
            <a:r>
              <a:rPr lang="en-US" dirty="0"/>
              <a:t>Sender can tell recipients the public key—no need to keep this secret</a:t>
            </a:r>
          </a:p>
          <a:p>
            <a:pPr lvl="1">
              <a:lnSpc>
                <a:spcPct val="90000"/>
              </a:lnSpc>
            </a:pPr>
            <a:r>
              <a:rPr lang="en-US" dirty="0"/>
              <a:t>Recipients can use public key to encrypt a message but NOT to decrypt it again</a:t>
            </a:r>
          </a:p>
          <a:p>
            <a:pPr lvl="1">
              <a:lnSpc>
                <a:spcPct val="90000"/>
              </a:lnSpc>
            </a:pPr>
            <a:r>
              <a:rPr lang="en-US" dirty="0"/>
              <a:t>Only the sender can decrypt the message (using the linked private key)</a:t>
            </a:r>
          </a:p>
          <a:p>
            <a:pPr>
              <a:lnSpc>
                <a:spcPct val="90000"/>
              </a:lnSpc>
            </a:pPr>
            <a:r>
              <a:rPr lang="en-US" dirty="0"/>
              <a:t>Only works well on small amounts of data but solves the problem of key distribution</a:t>
            </a:r>
          </a:p>
          <a:p>
            <a:pPr>
              <a:lnSpc>
                <a:spcPct val="90000"/>
              </a:lnSpc>
            </a:pPr>
            <a:r>
              <a:rPr lang="en-US" dirty="0"/>
              <a:t>Use asymmetric encryption to encrypt a symmetric secret key and use the symmetric key to encode the larger message</a:t>
            </a:r>
          </a:p>
          <a:p>
            <a:pPr>
              <a:lnSpc>
                <a:spcPct val="90000"/>
              </a:lnSpc>
            </a:pPr>
            <a:r>
              <a:rPr lang="en-US" dirty="0"/>
              <a:t>Only the recipient can decrypt the secret key and therefore the message</a:t>
            </a:r>
          </a:p>
        </p:txBody>
      </p:sp>
      <p:sp>
        <p:nvSpPr>
          <p:cNvPr id="3" name="Title 2"/>
          <p:cNvSpPr>
            <a:spLocks noGrp="1"/>
          </p:cNvSpPr>
          <p:nvPr>
            <p:ph type="title"/>
          </p:nvPr>
        </p:nvSpPr>
        <p:spPr/>
        <p:txBody>
          <a:bodyPr/>
          <a:lstStyle/>
          <a:p>
            <a:r>
              <a:rPr lang="en-US" dirty="0"/>
              <a:t>Asymmetric Encryption</a:t>
            </a:r>
          </a:p>
        </p:txBody>
      </p:sp>
      <p:sp>
        <p:nvSpPr>
          <p:cNvPr id="4" name="Footer Placeholder 3">
            <a:extLst>
              <a:ext uri="{FF2B5EF4-FFF2-40B4-BE49-F238E27FC236}">
                <a16:creationId xmlns:a16="http://schemas.microsoft.com/office/drawing/2014/main" id="{9D257FCE-8417-4CD1-A26E-421F1EC6280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862274B-0D24-4E6C-A8B9-8645E2BA21F3}"/>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3313057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8B9A42C-B293-45DB-925D-B7B1923E80DB}"/>
              </a:ext>
            </a:extLst>
          </p:cNvPr>
          <p:cNvSpPr>
            <a:spLocks noGrp="1"/>
          </p:cNvSpPr>
          <p:nvPr>
            <p:ph idx="1"/>
          </p:nvPr>
        </p:nvSpPr>
        <p:spPr/>
        <p:txBody>
          <a:bodyPr>
            <a:normAutofit fontScale="70000" lnSpcReduction="20000"/>
          </a:bodyPr>
          <a:lstStyle/>
          <a:p>
            <a:r>
              <a:rPr lang="en-US" dirty="0"/>
              <a:t>System for authenticating subjects—users and computers—on public networks</a:t>
            </a:r>
          </a:p>
          <a:p>
            <a:r>
              <a:rPr lang="en-US" dirty="0"/>
              <a:t>Subjects are issued digital certificates by Certificate Authorities (CA), which are responsible for verifying the identity of the subject</a:t>
            </a:r>
          </a:p>
          <a:p>
            <a:r>
              <a:rPr lang="en-US" dirty="0"/>
              <a:t>Digital certificate contains the subject’s public key</a:t>
            </a:r>
          </a:p>
          <a:p>
            <a:r>
              <a:rPr lang="en-US" dirty="0"/>
              <a:t>If client trusts the CA</a:t>
            </a:r>
            <a:r>
              <a:rPr lang="en-GB" dirty="0"/>
              <a:t>—by installing its root certificate—it can trust the subject’s digital certificate</a:t>
            </a:r>
          </a:p>
          <a:p>
            <a:r>
              <a:rPr lang="en-GB" dirty="0"/>
              <a:t>Can also be used for smart card authentication</a:t>
            </a:r>
          </a:p>
          <a:p>
            <a:r>
              <a:rPr lang="en-US" dirty="0"/>
              <a:t>Most asymmetric encryption is based on the RSA cipher</a:t>
            </a:r>
          </a:p>
        </p:txBody>
      </p:sp>
      <p:sp>
        <p:nvSpPr>
          <p:cNvPr id="3" name="Title 2">
            <a:extLst>
              <a:ext uri="{FF2B5EF4-FFF2-40B4-BE49-F238E27FC236}">
                <a16:creationId xmlns:a16="http://schemas.microsoft.com/office/drawing/2014/main" id="{9FA81400-1BD6-492C-9F1C-37B3C27CD47F}"/>
              </a:ext>
            </a:extLst>
          </p:cNvPr>
          <p:cNvSpPr>
            <a:spLocks noGrp="1"/>
          </p:cNvSpPr>
          <p:nvPr>
            <p:ph type="title"/>
          </p:nvPr>
        </p:nvSpPr>
        <p:spPr/>
        <p:txBody>
          <a:bodyPr/>
          <a:lstStyle/>
          <a:p>
            <a:r>
              <a:rPr lang="en-US" dirty="0"/>
              <a:t>Public Key Infrastructure (PKI)</a:t>
            </a:r>
          </a:p>
        </p:txBody>
      </p:sp>
      <p:sp>
        <p:nvSpPr>
          <p:cNvPr id="4" name="Footer Placeholder 3">
            <a:extLst>
              <a:ext uri="{FF2B5EF4-FFF2-40B4-BE49-F238E27FC236}">
                <a16:creationId xmlns:a16="http://schemas.microsoft.com/office/drawing/2014/main" id="{3909CDE5-9D05-40F9-8CC5-3C461B33574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ACB1CAA-F313-425B-9BEA-42540AADAD59}"/>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9044669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443DB6-D88C-4500-980D-7A47E981EC1F}"/>
              </a:ext>
            </a:extLst>
          </p:cNvPr>
          <p:cNvSpPr>
            <a:spLocks noGrp="1"/>
          </p:cNvSpPr>
          <p:nvPr>
            <p:ph idx="1"/>
          </p:nvPr>
        </p:nvSpPr>
        <p:spPr/>
        <p:txBody>
          <a:bodyPr>
            <a:normAutofit/>
          </a:bodyPr>
          <a:lstStyle/>
          <a:p>
            <a:r>
              <a:rPr lang="en-US" dirty="0"/>
              <a:t>Digital certificates are used for authentication and confidentiality</a:t>
            </a:r>
          </a:p>
          <a:p>
            <a:r>
              <a:rPr lang="en-US" dirty="0"/>
              <a:t>Digital signatures are used for authentication and integrity</a:t>
            </a:r>
          </a:p>
          <a:p>
            <a:r>
              <a:rPr lang="en-US" dirty="0"/>
              <a:t>The private key is used to encrypt a signature while the public key is used to decrypt it</a:t>
            </a:r>
          </a:p>
        </p:txBody>
      </p:sp>
      <p:sp>
        <p:nvSpPr>
          <p:cNvPr id="3" name="Title 2">
            <a:extLst>
              <a:ext uri="{FF2B5EF4-FFF2-40B4-BE49-F238E27FC236}">
                <a16:creationId xmlns:a16="http://schemas.microsoft.com/office/drawing/2014/main" id="{A4E61C1E-D13C-4744-8413-64EC972268A0}"/>
              </a:ext>
            </a:extLst>
          </p:cNvPr>
          <p:cNvSpPr>
            <a:spLocks noGrp="1"/>
          </p:cNvSpPr>
          <p:nvPr>
            <p:ph type="title"/>
          </p:nvPr>
        </p:nvSpPr>
        <p:spPr/>
        <p:txBody>
          <a:bodyPr/>
          <a:lstStyle/>
          <a:p>
            <a:r>
              <a:rPr lang="en-US" dirty="0"/>
              <a:t>Digital Signatures</a:t>
            </a:r>
          </a:p>
        </p:txBody>
      </p:sp>
      <p:sp>
        <p:nvSpPr>
          <p:cNvPr id="4" name="Footer Placeholder 3">
            <a:extLst>
              <a:ext uri="{FF2B5EF4-FFF2-40B4-BE49-F238E27FC236}">
                <a16:creationId xmlns:a16="http://schemas.microsoft.com/office/drawing/2014/main" id="{E34F7315-0A54-40DB-B478-A3ECBB8B4CD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B50BCB3-8375-46A0-9613-9F819C4481E1}"/>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1277847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7E7A3C-1D8C-45B8-9EAB-6EF56D23A12A}"/>
              </a:ext>
            </a:extLst>
          </p:cNvPr>
          <p:cNvSpPr>
            <a:spLocks noGrp="1"/>
          </p:cNvSpPr>
          <p:nvPr>
            <p:ph idx="1"/>
          </p:nvPr>
        </p:nvSpPr>
        <p:spPr/>
        <p:txBody>
          <a:bodyPr>
            <a:normAutofit fontScale="62500" lnSpcReduction="20000"/>
          </a:bodyPr>
          <a:lstStyle/>
          <a:p>
            <a:r>
              <a:rPr lang="en-US" dirty="0"/>
              <a:t>Distinguish between identification, authentication, authorization, and accounting in access control systems</a:t>
            </a:r>
          </a:p>
          <a:p>
            <a:r>
              <a:rPr lang="en-US" dirty="0"/>
              <a:t>Identify different authentication factors and understand their use in providing strong authentication</a:t>
            </a:r>
          </a:p>
          <a:p>
            <a:r>
              <a:rPr lang="en-US" dirty="0"/>
              <a:t>List best practices when choosing passwords</a:t>
            </a:r>
          </a:p>
          <a:p>
            <a:r>
              <a:rPr lang="en-US" dirty="0"/>
              <a:t>Explain how encryption technologies are used for authentication and access control</a:t>
            </a:r>
          </a:p>
        </p:txBody>
      </p:sp>
      <p:sp>
        <p:nvSpPr>
          <p:cNvPr id="3" name="Footer Placeholder 2">
            <a:extLst>
              <a:ext uri="{FF2B5EF4-FFF2-40B4-BE49-F238E27FC236}">
                <a16:creationId xmlns:a16="http://schemas.microsoft.com/office/drawing/2014/main" id="{23620DDA-4634-4E2E-8319-5EF54807CFDE}"/>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F8C206D3-9F6A-4B03-A486-929CD464F48E}"/>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30487160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4340EB3-3DED-40BC-8873-EA557806601B}"/>
              </a:ext>
            </a:extLst>
          </p:cNvPr>
          <p:cNvSpPr>
            <a:spLocks noGrp="1"/>
          </p:cNvSpPr>
          <p:nvPr>
            <p:ph idx="1"/>
          </p:nvPr>
        </p:nvSpPr>
        <p:spPr/>
        <p:txBody>
          <a:bodyPr>
            <a:normAutofit fontScale="55000" lnSpcReduction="20000"/>
          </a:bodyPr>
          <a:lstStyle/>
          <a:p>
            <a:r>
              <a:rPr lang="en-US" dirty="0"/>
              <a:t>Hashing creates a fixed length string from a variable amount of data</a:t>
            </a:r>
          </a:p>
          <a:p>
            <a:r>
              <a:rPr lang="en-US" dirty="0"/>
              <a:t>Cryptographic hash functions are designed with the following properties</a:t>
            </a:r>
          </a:p>
          <a:p>
            <a:pPr lvl="1"/>
            <a:r>
              <a:rPr lang="en-US" dirty="0"/>
              <a:t>It is not possible to recover any information about the original data from the hash</a:t>
            </a:r>
          </a:p>
          <a:p>
            <a:pPr lvl="1"/>
            <a:r>
              <a:rPr lang="en-US" dirty="0"/>
              <a:t>No two data inputs create the same hash value (a collision)</a:t>
            </a:r>
          </a:p>
          <a:p>
            <a:r>
              <a:rPr lang="en-US" dirty="0"/>
              <a:t>Sender creates a cryptographic hash of a message and encrypts the hash with an asymmetric encryption private key—this is attached to the message as a digital signature</a:t>
            </a:r>
          </a:p>
          <a:p>
            <a:r>
              <a:rPr lang="en-US" dirty="0"/>
              <a:t>Recipient can use the public key to decrypt the signature and validate the hash by performing their own hash</a:t>
            </a:r>
            <a:r>
              <a:rPr lang="en-GB" dirty="0"/>
              <a:t>—should prove that the recipient created the message and that it has not been changed in transit</a:t>
            </a:r>
          </a:p>
          <a:p>
            <a:r>
              <a:rPr lang="en-GB" dirty="0"/>
              <a:t>Also used for secure password storage</a:t>
            </a:r>
          </a:p>
          <a:p>
            <a:r>
              <a:rPr lang="en-US" dirty="0"/>
              <a:t>SHA-1 and SHA-2 (Secure Hash Algorithm) and MD5 (Message Digest) ciphers</a:t>
            </a:r>
          </a:p>
        </p:txBody>
      </p:sp>
      <p:sp>
        <p:nvSpPr>
          <p:cNvPr id="3" name="Title 2">
            <a:extLst>
              <a:ext uri="{FF2B5EF4-FFF2-40B4-BE49-F238E27FC236}">
                <a16:creationId xmlns:a16="http://schemas.microsoft.com/office/drawing/2014/main" id="{B3A879C3-1E31-4425-ADA5-98BBC3A39A74}"/>
              </a:ext>
            </a:extLst>
          </p:cNvPr>
          <p:cNvSpPr>
            <a:spLocks noGrp="1"/>
          </p:cNvSpPr>
          <p:nvPr>
            <p:ph type="title"/>
          </p:nvPr>
        </p:nvSpPr>
        <p:spPr/>
        <p:txBody>
          <a:bodyPr/>
          <a:lstStyle/>
          <a:p>
            <a:r>
              <a:rPr lang="en-US" dirty="0"/>
              <a:t>Cryptographic Hashes</a:t>
            </a:r>
          </a:p>
        </p:txBody>
      </p:sp>
      <p:sp>
        <p:nvSpPr>
          <p:cNvPr id="4" name="Footer Placeholder 3">
            <a:extLst>
              <a:ext uri="{FF2B5EF4-FFF2-40B4-BE49-F238E27FC236}">
                <a16:creationId xmlns:a16="http://schemas.microsoft.com/office/drawing/2014/main" id="{3DACA560-44F3-47EF-86BC-425A9236D6E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8CAD552-52D5-4695-85DB-19F8024551DA}"/>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27008973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996E12-0C84-4B57-8EF6-65E71EEF89A0}"/>
              </a:ext>
            </a:extLst>
          </p:cNvPr>
          <p:cNvSpPr>
            <a:spLocks noGrp="1"/>
          </p:cNvSpPr>
          <p:nvPr>
            <p:ph idx="1"/>
          </p:nvPr>
        </p:nvSpPr>
        <p:spPr/>
        <p:txBody>
          <a:bodyPr>
            <a:normAutofit fontScale="85000" lnSpcReduction="20000"/>
          </a:bodyPr>
          <a:lstStyle/>
          <a:p>
            <a:r>
              <a:rPr lang="en-US" dirty="0"/>
              <a:t>Data at rest</a:t>
            </a:r>
          </a:p>
          <a:p>
            <a:pPr lvl="1"/>
            <a:r>
              <a:rPr lang="en-US" dirty="0"/>
              <a:t>Data in some sort of persistent storage media</a:t>
            </a:r>
          </a:p>
          <a:p>
            <a:pPr lvl="1"/>
            <a:r>
              <a:rPr lang="en-US" dirty="0"/>
              <a:t>Encrypt using techniques such as whole disk encryption, mobile device encryption, database encryption, and file- or folder-level encryption</a:t>
            </a:r>
          </a:p>
          <a:p>
            <a:r>
              <a:rPr lang="en-US" dirty="0"/>
              <a:t>Data in transit (or data in motion)</a:t>
            </a:r>
          </a:p>
          <a:p>
            <a:pPr lvl="1"/>
            <a:r>
              <a:rPr lang="en-US" dirty="0"/>
              <a:t>Data is transmitted over a network</a:t>
            </a:r>
          </a:p>
          <a:p>
            <a:pPr lvl="1"/>
            <a:r>
              <a:rPr lang="en-US" dirty="0"/>
              <a:t>Data can be protected by a transport encryption protocol, such as Secure Sockets Layer (SSL)/Transport Layer Security (TLS)</a:t>
            </a:r>
          </a:p>
          <a:p>
            <a:r>
              <a:rPr lang="en-US" dirty="0"/>
              <a:t>Virtual Private Networks (VPN)</a:t>
            </a:r>
          </a:p>
          <a:p>
            <a:endParaRPr lang="en-US" dirty="0"/>
          </a:p>
        </p:txBody>
      </p:sp>
      <p:sp>
        <p:nvSpPr>
          <p:cNvPr id="3" name="Title 2">
            <a:extLst>
              <a:ext uri="{FF2B5EF4-FFF2-40B4-BE49-F238E27FC236}">
                <a16:creationId xmlns:a16="http://schemas.microsoft.com/office/drawing/2014/main" id="{C9E19AAD-3CF2-4885-9FFF-081596E3C81E}"/>
              </a:ext>
            </a:extLst>
          </p:cNvPr>
          <p:cNvSpPr>
            <a:spLocks noGrp="1"/>
          </p:cNvSpPr>
          <p:nvPr>
            <p:ph type="title"/>
          </p:nvPr>
        </p:nvSpPr>
        <p:spPr/>
        <p:txBody>
          <a:bodyPr/>
          <a:lstStyle/>
          <a:p>
            <a:r>
              <a:rPr lang="en-US" dirty="0"/>
              <a:t>Data States and VPNs</a:t>
            </a:r>
          </a:p>
        </p:txBody>
      </p:sp>
      <p:sp>
        <p:nvSpPr>
          <p:cNvPr id="4" name="Footer Placeholder 3">
            <a:extLst>
              <a:ext uri="{FF2B5EF4-FFF2-40B4-BE49-F238E27FC236}">
                <a16:creationId xmlns:a16="http://schemas.microsoft.com/office/drawing/2014/main" id="{2481DD27-3E12-4D0B-A343-B978E1796C6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E775F3C-0A87-4745-90D2-1D709450459D}"/>
              </a:ext>
            </a:extLst>
          </p:cNvPr>
          <p:cNvSpPr>
            <a:spLocks noGrp="1"/>
          </p:cNvSpPr>
          <p:nvPr>
            <p:ph type="sldNum" sz="quarter" idx="4"/>
          </p:nvPr>
        </p:nvSpPr>
        <p:spPr/>
        <p:txBody>
          <a:bodyPr/>
          <a:lstStyle/>
          <a:p>
            <a:fld id="{5356F478-C559-429F-9426-6D8D07B5A7AD}" type="slidenum">
              <a:rPr lang="en-US" smtClean="0"/>
              <a:pPr/>
              <a:t>21</a:t>
            </a:fld>
            <a:endParaRPr lang="en-US" dirty="0"/>
          </a:p>
        </p:txBody>
      </p:sp>
    </p:spTree>
    <p:extLst>
      <p:ext uri="{BB962C8B-B14F-4D97-AF65-F5344CB8AC3E}">
        <p14:creationId xmlns:p14="http://schemas.microsoft.com/office/powerpoint/2010/main" val="440110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normAutofit fontScale="62500" lnSpcReduction="20000"/>
          </a:bodyPr>
          <a:lstStyle/>
          <a:p>
            <a:r>
              <a:rPr lang="en-US"/>
              <a:t>Intercept network traffic to “sniff” passwords</a:t>
            </a:r>
          </a:p>
          <a:p>
            <a:r>
              <a:rPr lang="en-US"/>
              <a:t>Obtain password databases or files</a:t>
            </a:r>
          </a:p>
          <a:p>
            <a:r>
              <a:rPr lang="en-US"/>
              <a:t>Use cracking software to decrypt password hashes</a:t>
            </a:r>
          </a:p>
          <a:p>
            <a:pPr lvl="1"/>
            <a:r>
              <a:rPr lang="en-US"/>
              <a:t>Dictionary approach</a:t>
            </a:r>
          </a:p>
          <a:p>
            <a:pPr lvl="1"/>
            <a:r>
              <a:rPr lang="en-US"/>
              <a:t>Brute force approach</a:t>
            </a:r>
            <a:endParaRPr lang="en-US" dirty="0"/>
          </a:p>
        </p:txBody>
      </p:sp>
      <p:sp>
        <p:nvSpPr>
          <p:cNvPr id="3" name="Title 2"/>
          <p:cNvSpPr>
            <a:spLocks noGrp="1"/>
          </p:cNvSpPr>
          <p:nvPr>
            <p:ph type="title"/>
          </p:nvPr>
        </p:nvSpPr>
        <p:spPr/>
        <p:txBody>
          <a:bodyPr/>
          <a:lstStyle/>
          <a:p>
            <a:r>
              <a:rPr lang="en-US"/>
              <a:t>Password Cracking</a:t>
            </a:r>
            <a:endParaRPr lang="en-US" dirty="0"/>
          </a:p>
        </p:txBody>
      </p:sp>
      <p:pic>
        <p:nvPicPr>
          <p:cNvPr id="8" name="Content Placeholder 7" descr="Cain and Abel password cracker"/>
          <p:cNvPicPr>
            <a:picLocks noGrp="1"/>
          </p:cNvPicPr>
          <p:nvPr>
            <p:ph idx="12"/>
          </p:nvPr>
        </p:nvPicPr>
        <p:blipFill>
          <a:blip r:embed="rId3" cstate="screen">
            <a:extLst>
              <a:ext uri="{28A0092B-C50C-407E-A947-70E740481C1C}">
                <a14:useLocalDpi xmlns:a14="http://schemas.microsoft.com/office/drawing/2010/main"/>
              </a:ext>
            </a:extLst>
          </a:blip>
          <a:srcRect b="46625"/>
          <a:stretch>
            <a:fillRect/>
          </a:stretch>
        </p:blipFill>
        <p:spPr>
          <a:xfrm>
            <a:off x="3540788" y="4104429"/>
            <a:ext cx="5080261" cy="2033692"/>
          </a:xfrm>
        </p:spPr>
      </p:pic>
      <p:sp>
        <p:nvSpPr>
          <p:cNvPr id="2" name="Footer Placeholder 1">
            <a:extLst>
              <a:ext uri="{FF2B5EF4-FFF2-40B4-BE49-F238E27FC236}">
                <a16:creationId xmlns:a16="http://schemas.microsoft.com/office/drawing/2014/main" id="{EE27F452-3E1D-4DFF-8BF7-A1B42C7A704D}"/>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111578C2-0F26-4370-BA1A-F2C3230F734D}"/>
              </a:ext>
            </a:extLst>
          </p:cNvPr>
          <p:cNvSpPr>
            <a:spLocks noGrp="1"/>
          </p:cNvSpPr>
          <p:nvPr>
            <p:ph type="sldNum" sz="quarter" idx="4"/>
          </p:nvPr>
        </p:nvSpPr>
        <p:spPr/>
        <p:txBody>
          <a:bodyPr/>
          <a:lstStyle/>
          <a:p>
            <a:fld id="{5356F478-C559-429F-9426-6D8D07B5A7AD}" type="slidenum">
              <a:rPr lang="en-US" smtClean="0"/>
              <a:pPr/>
              <a:t>22</a:t>
            </a:fld>
            <a:endParaRPr lang="en-US" dirty="0"/>
          </a:p>
        </p:txBody>
      </p:sp>
    </p:spTree>
    <p:extLst>
      <p:ext uri="{BB962C8B-B14F-4D97-AF65-F5344CB8AC3E}">
        <p14:creationId xmlns:p14="http://schemas.microsoft.com/office/powerpoint/2010/main" val="36373855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a:t>Use long passwords</a:t>
            </a:r>
          </a:p>
          <a:p>
            <a:r>
              <a:rPr lang="en-US"/>
              <a:t>Use complexity (entropy)</a:t>
            </a:r>
          </a:p>
          <a:p>
            <a:pPr lvl="1"/>
            <a:r>
              <a:rPr lang="en-US"/>
              <a:t>No dictionary words</a:t>
            </a:r>
          </a:p>
          <a:p>
            <a:pPr lvl="1"/>
            <a:r>
              <a:rPr lang="en-US"/>
              <a:t>Mix alphanumeric and symbol characters</a:t>
            </a:r>
          </a:p>
          <a:p>
            <a:r>
              <a:rPr lang="en-US"/>
              <a:t>Use a phrase that is easy to remember but difficult to guess</a:t>
            </a:r>
          </a:p>
          <a:p>
            <a:r>
              <a:rPr lang="en-US"/>
              <a:t>Do not share passwords</a:t>
            </a:r>
          </a:p>
          <a:p>
            <a:r>
              <a:rPr lang="en-US"/>
              <a:t>Change the password periodically</a:t>
            </a:r>
          </a:p>
          <a:p>
            <a:r>
              <a:rPr lang="en-US"/>
              <a:t>Use a unique password for each account</a:t>
            </a:r>
          </a:p>
          <a:p>
            <a:endParaRPr lang="en-US" dirty="0"/>
          </a:p>
        </p:txBody>
      </p:sp>
      <p:sp>
        <p:nvSpPr>
          <p:cNvPr id="3" name="Title 2"/>
          <p:cNvSpPr>
            <a:spLocks noGrp="1"/>
          </p:cNvSpPr>
          <p:nvPr>
            <p:ph type="title"/>
          </p:nvPr>
        </p:nvSpPr>
        <p:spPr/>
        <p:txBody>
          <a:bodyPr/>
          <a:lstStyle/>
          <a:p>
            <a:r>
              <a:rPr lang="en-US" dirty="0"/>
              <a:t>Password Best Practices</a:t>
            </a:r>
          </a:p>
        </p:txBody>
      </p:sp>
      <p:sp>
        <p:nvSpPr>
          <p:cNvPr id="4" name="Footer Placeholder 3">
            <a:extLst>
              <a:ext uri="{FF2B5EF4-FFF2-40B4-BE49-F238E27FC236}">
                <a16:creationId xmlns:a16="http://schemas.microsoft.com/office/drawing/2014/main" id="{7089224B-484A-49C0-B20E-7E6AD982135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C243ADE-3DF7-4B9D-91D6-DAC6CB5C96BB}"/>
              </a:ext>
            </a:extLst>
          </p:cNvPr>
          <p:cNvSpPr>
            <a:spLocks noGrp="1"/>
          </p:cNvSpPr>
          <p:nvPr>
            <p:ph type="sldNum" sz="quarter" idx="4"/>
          </p:nvPr>
        </p:nvSpPr>
        <p:spPr/>
        <p:txBody>
          <a:bodyPr/>
          <a:lstStyle/>
          <a:p>
            <a:fld id="{5356F478-C559-429F-9426-6D8D07B5A7AD}" type="slidenum">
              <a:rPr lang="en-US" smtClean="0"/>
              <a:pPr/>
              <a:t>23</a:t>
            </a:fld>
            <a:endParaRPr lang="en-US" dirty="0"/>
          </a:p>
        </p:txBody>
      </p:sp>
    </p:spTree>
    <p:extLst>
      <p:ext uri="{BB962C8B-B14F-4D97-AF65-F5344CB8AC3E}">
        <p14:creationId xmlns:p14="http://schemas.microsoft.com/office/powerpoint/2010/main" val="36935720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83DDC-713C-4205-815F-06E1E62662AE}"/>
              </a:ext>
            </a:extLst>
          </p:cNvPr>
          <p:cNvSpPr>
            <a:spLocks noGrp="1"/>
          </p:cNvSpPr>
          <p:nvPr>
            <p:ph type="title"/>
          </p:nvPr>
        </p:nvSpPr>
        <p:spPr/>
        <p:txBody>
          <a:bodyPr/>
          <a:lstStyle/>
          <a:p>
            <a:r>
              <a:rPr lang="en-US" dirty="0"/>
              <a:t>Password Managers/Fillers and Resets</a:t>
            </a:r>
          </a:p>
        </p:txBody>
      </p:sp>
      <p:sp>
        <p:nvSpPr>
          <p:cNvPr id="7" name="Content Placeholder 6">
            <a:extLst>
              <a:ext uri="{FF2B5EF4-FFF2-40B4-BE49-F238E27FC236}">
                <a16:creationId xmlns:a16="http://schemas.microsoft.com/office/drawing/2014/main" id="{9FBD07E7-40C4-4BB9-8F2A-2CB1BE85B265}"/>
              </a:ext>
            </a:extLst>
          </p:cNvPr>
          <p:cNvSpPr>
            <a:spLocks noGrp="1"/>
          </p:cNvSpPr>
          <p:nvPr>
            <p:ph sz="half" idx="1"/>
          </p:nvPr>
        </p:nvSpPr>
        <p:spPr/>
        <p:txBody>
          <a:bodyPr>
            <a:normAutofit fontScale="77500" lnSpcReduction="20000"/>
          </a:bodyPr>
          <a:lstStyle/>
          <a:p>
            <a:r>
              <a:rPr lang="en-US" dirty="0"/>
              <a:t>Policies prevent users from writing down passwords or sharing the same password between sites</a:t>
            </a:r>
          </a:p>
          <a:p>
            <a:r>
              <a:rPr lang="en-US" dirty="0"/>
              <a:t>Password fillers store multiple credentials for secure submission to websites</a:t>
            </a:r>
          </a:p>
          <a:p>
            <a:r>
              <a:rPr lang="en-US" dirty="0"/>
              <a:t>Password reset mechanisms allow users to self-select a new password</a:t>
            </a:r>
          </a:p>
        </p:txBody>
      </p:sp>
      <p:pic>
        <p:nvPicPr>
          <p:cNvPr id="10" name="Content Placeholder 9" descr="A password filler such as RoboForm is configure with one master password">
            <a:extLst>
              <a:ext uri="{FF2B5EF4-FFF2-40B4-BE49-F238E27FC236}">
                <a16:creationId xmlns:a16="http://schemas.microsoft.com/office/drawing/2014/main" id="{E2032714-4664-407C-9DE9-A8343CECB33D}"/>
              </a:ext>
            </a:extLst>
          </p:cNvPr>
          <p:cNvPicPr>
            <a:picLocks noGrp="1"/>
          </p:cNvPicPr>
          <p:nvPr>
            <p:ph sz="quarter" idx="12"/>
          </p:nvPr>
        </p:nvPicPr>
        <p:blipFill rotWithShape="1">
          <a:blip r:embed="rId2" cstate="print">
            <a:extLst>
              <a:ext uri="{28A0092B-C50C-407E-A947-70E740481C1C}">
                <a14:useLocalDpi xmlns:a14="http://schemas.microsoft.com/office/drawing/2010/main" val="0"/>
              </a:ext>
            </a:extLst>
          </a:blip>
          <a:srcRect/>
          <a:stretch/>
        </p:blipFill>
        <p:spPr bwMode="auto">
          <a:xfrm>
            <a:off x="6730939" y="914400"/>
            <a:ext cx="4734048" cy="2743200"/>
          </a:xfrm>
          <a:prstGeom prst="rect">
            <a:avLst/>
          </a:prstGeom>
          <a:noFill/>
          <a:ln>
            <a:noFill/>
          </a:ln>
          <a:extLst>
            <a:ext uri="{53640926-AAD7-44D8-BBD7-CCE9431645EC}">
              <a14:shadowObscured xmlns:a14="http://schemas.microsoft.com/office/drawing/2010/main"/>
            </a:ext>
          </a:extLst>
        </p:spPr>
      </p:pic>
      <p:pic>
        <p:nvPicPr>
          <p:cNvPr id="11" name="Content Placeholder 10" descr="The password filler can be used to record passwords for different applications and websites">
            <a:extLst>
              <a:ext uri="{FF2B5EF4-FFF2-40B4-BE49-F238E27FC236}">
                <a16:creationId xmlns:a16="http://schemas.microsoft.com/office/drawing/2014/main" id="{969D3649-26C0-4C46-A1E9-3D382C50B09D}"/>
              </a:ext>
            </a:extLst>
          </p:cNvPr>
          <p:cNvPicPr>
            <a:picLocks noGrp="1"/>
          </p:cNvPicPr>
          <p:nvPr>
            <p:ph sz="quarter" idx="13"/>
          </p:nvPr>
        </p:nvPicPr>
        <p:blipFill>
          <a:blip r:embed="rId3" cstate="print">
            <a:extLst>
              <a:ext uri="{28A0092B-C50C-407E-A947-70E740481C1C}">
                <a14:useLocalDpi xmlns:a14="http://schemas.microsoft.com/office/drawing/2010/main" val="0"/>
              </a:ext>
            </a:extLst>
          </a:blip>
          <a:stretch>
            <a:fillRect/>
          </a:stretch>
        </p:blipFill>
        <p:spPr bwMode="auto">
          <a:xfrm>
            <a:off x="5944744" y="3750309"/>
            <a:ext cx="6306438" cy="2741932"/>
          </a:xfrm>
          <a:prstGeom prst="rect">
            <a:avLst/>
          </a:prstGeom>
          <a:noFill/>
          <a:ln>
            <a:noFill/>
          </a:ln>
        </p:spPr>
      </p:pic>
      <p:sp>
        <p:nvSpPr>
          <p:cNvPr id="3" name="Footer Placeholder 2">
            <a:extLst>
              <a:ext uri="{FF2B5EF4-FFF2-40B4-BE49-F238E27FC236}">
                <a16:creationId xmlns:a16="http://schemas.microsoft.com/office/drawing/2014/main" id="{290CE805-B062-4026-8126-70810EF67E98}"/>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71758A77-1EAB-41F4-BF0D-4F3562476DA2}"/>
              </a:ext>
            </a:extLst>
          </p:cNvPr>
          <p:cNvSpPr>
            <a:spLocks noGrp="1"/>
          </p:cNvSpPr>
          <p:nvPr>
            <p:ph type="sldNum" sz="quarter" idx="4"/>
          </p:nvPr>
        </p:nvSpPr>
        <p:spPr/>
        <p:txBody>
          <a:bodyPr/>
          <a:lstStyle/>
          <a:p>
            <a:fld id="{5356F478-C559-429F-9426-6D8D07B5A7AD}" type="slidenum">
              <a:rPr lang="en-US" smtClean="0"/>
              <a:pPr/>
              <a:t>24</a:t>
            </a:fld>
            <a:endParaRPr lang="en-US" dirty="0"/>
          </a:p>
        </p:txBody>
      </p:sp>
    </p:spTree>
    <p:extLst>
      <p:ext uri="{BB962C8B-B14F-4D97-AF65-F5344CB8AC3E}">
        <p14:creationId xmlns:p14="http://schemas.microsoft.com/office/powerpoint/2010/main" val="32218565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747D2F-E859-4858-90E7-369A9EA52C2F}"/>
              </a:ext>
            </a:extLst>
          </p:cNvPr>
          <p:cNvSpPr>
            <a:spLocks noGrp="1"/>
          </p:cNvSpPr>
          <p:nvPr>
            <p:ph idx="1"/>
          </p:nvPr>
        </p:nvSpPr>
        <p:spPr/>
        <p:txBody>
          <a:bodyPr>
            <a:normAutofit fontScale="55000" lnSpcReduction="20000"/>
          </a:bodyPr>
          <a:lstStyle/>
          <a:p>
            <a:r>
              <a:rPr lang="en-US" dirty="0"/>
              <a:t>Distinguish between identification, authentication, authorization, and accounting in access control systems</a:t>
            </a:r>
          </a:p>
          <a:p>
            <a:r>
              <a:rPr lang="en-US" dirty="0"/>
              <a:t>Identify different authentication factors and understand their use in providing strong authentication</a:t>
            </a:r>
          </a:p>
          <a:p>
            <a:r>
              <a:rPr lang="en-US" dirty="0"/>
              <a:t>List best practices when choosing passwords</a:t>
            </a:r>
          </a:p>
          <a:p>
            <a:r>
              <a:rPr lang="en-US" dirty="0"/>
              <a:t>Explain how encryption technologies are used for authentication and access control</a:t>
            </a:r>
          </a:p>
        </p:txBody>
      </p:sp>
      <p:sp>
        <p:nvSpPr>
          <p:cNvPr id="3" name="Footer Placeholder 2">
            <a:extLst>
              <a:ext uri="{FF2B5EF4-FFF2-40B4-BE49-F238E27FC236}">
                <a16:creationId xmlns:a16="http://schemas.microsoft.com/office/drawing/2014/main" id="{E0EC6E48-350E-4766-996D-414DB3E9DA9E}"/>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47F4692F-211D-4651-9033-9BE2FAA1B366}"/>
              </a:ext>
            </a:extLst>
          </p:cNvPr>
          <p:cNvSpPr>
            <a:spLocks noGrp="1"/>
          </p:cNvSpPr>
          <p:nvPr>
            <p:ph type="sldNum" sz="quarter" idx="4"/>
          </p:nvPr>
        </p:nvSpPr>
        <p:spPr/>
        <p:txBody>
          <a:bodyPr/>
          <a:lstStyle/>
          <a:p>
            <a:fld id="{5356F478-C559-429F-9426-6D8D07B5A7AD}" type="slidenum">
              <a:rPr lang="en-US" smtClean="0"/>
              <a:pPr/>
              <a:t>25</a:t>
            </a:fld>
            <a:endParaRPr lang="en-US" dirty="0"/>
          </a:p>
        </p:txBody>
      </p:sp>
    </p:spTree>
    <p:extLst>
      <p:ext uri="{BB962C8B-B14F-4D97-AF65-F5344CB8AC3E}">
        <p14:creationId xmlns:p14="http://schemas.microsoft.com/office/powerpoint/2010/main" val="41520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23AE59-4FBE-4AD8-BC65-4415DF446F0F}"/>
              </a:ext>
            </a:extLst>
          </p:cNvPr>
          <p:cNvSpPr>
            <a:spLocks noGrp="1"/>
          </p:cNvSpPr>
          <p:nvPr>
            <p:ph idx="1"/>
          </p:nvPr>
        </p:nvSpPr>
        <p:spPr/>
        <p:txBody>
          <a:bodyPr>
            <a:normAutofit fontScale="62500" lnSpcReduction="20000"/>
          </a:bodyPr>
          <a:lstStyle/>
          <a:p>
            <a:r>
              <a:rPr lang="en-US" dirty="0"/>
              <a:t>Access control system</a:t>
            </a:r>
          </a:p>
          <a:p>
            <a:pPr lvl="1"/>
            <a:r>
              <a:rPr lang="en-US" dirty="0"/>
              <a:t>Subjects and objects</a:t>
            </a:r>
          </a:p>
          <a:p>
            <a:pPr lvl="1"/>
            <a:r>
              <a:rPr lang="en-US" dirty="0"/>
              <a:t>Access Control List (ACL)</a:t>
            </a:r>
          </a:p>
          <a:p>
            <a:r>
              <a:rPr lang="en-US" dirty="0"/>
              <a:t>Identification—creating an account or ID that identifies the user or process on the computer system</a:t>
            </a:r>
          </a:p>
          <a:p>
            <a:r>
              <a:rPr lang="en-US" dirty="0"/>
              <a:t>Authentication—proving that a subject is who or what it claims to be when it attempts to access the resource</a:t>
            </a:r>
          </a:p>
          <a:p>
            <a:r>
              <a:rPr lang="en-US" dirty="0"/>
              <a:t>Authorization—determining what rights or permissions subjects should have on each resource and enforcing those rights</a:t>
            </a:r>
          </a:p>
          <a:p>
            <a:r>
              <a:rPr lang="en-US" dirty="0"/>
              <a:t>Accounting—tracking authorized and unauthorized usage of a resource or use of rights by a subject</a:t>
            </a:r>
          </a:p>
          <a:p>
            <a:endParaRPr lang="en-US" dirty="0"/>
          </a:p>
        </p:txBody>
      </p:sp>
      <p:sp>
        <p:nvSpPr>
          <p:cNvPr id="3" name="Title 2">
            <a:extLst>
              <a:ext uri="{FF2B5EF4-FFF2-40B4-BE49-F238E27FC236}">
                <a16:creationId xmlns:a16="http://schemas.microsoft.com/office/drawing/2014/main" id="{18224085-ECFA-46D4-8C16-B8E6FC8FD4AA}"/>
              </a:ext>
            </a:extLst>
          </p:cNvPr>
          <p:cNvSpPr>
            <a:spLocks noGrp="1"/>
          </p:cNvSpPr>
          <p:nvPr>
            <p:ph type="title"/>
          </p:nvPr>
        </p:nvSpPr>
        <p:spPr/>
        <p:txBody>
          <a:bodyPr/>
          <a:lstStyle/>
          <a:p>
            <a:r>
              <a:rPr lang="en-US" dirty="0"/>
              <a:t>Access Controls</a:t>
            </a:r>
          </a:p>
        </p:txBody>
      </p:sp>
      <p:sp>
        <p:nvSpPr>
          <p:cNvPr id="4" name="Footer Placeholder 3">
            <a:extLst>
              <a:ext uri="{FF2B5EF4-FFF2-40B4-BE49-F238E27FC236}">
                <a16:creationId xmlns:a16="http://schemas.microsoft.com/office/drawing/2014/main" id="{78C495F7-8329-46BB-8D48-852180A1A3C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49A9444-F5D8-4F4D-9A82-0F2AA4C99C1D}"/>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12659384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3AA7E9-38A6-4DFF-9B15-1802D56567B0}"/>
              </a:ext>
            </a:extLst>
          </p:cNvPr>
          <p:cNvSpPr>
            <a:spLocks noGrp="1"/>
          </p:cNvSpPr>
          <p:nvPr>
            <p:ph idx="1"/>
          </p:nvPr>
        </p:nvSpPr>
        <p:spPr/>
        <p:txBody>
          <a:bodyPr/>
          <a:lstStyle/>
          <a:p>
            <a:r>
              <a:rPr lang="en-US" dirty="0"/>
              <a:t>Least privilege</a:t>
            </a:r>
          </a:p>
          <a:p>
            <a:pPr lvl="1"/>
            <a:r>
              <a:rPr lang="en-US" dirty="0"/>
              <a:t>Assign as few rights and permission as possible</a:t>
            </a:r>
          </a:p>
          <a:p>
            <a:r>
              <a:rPr lang="en-US" dirty="0"/>
              <a:t>Implicit deny</a:t>
            </a:r>
          </a:p>
          <a:p>
            <a:pPr lvl="1"/>
            <a:r>
              <a:rPr lang="en-US" dirty="0"/>
              <a:t>Access controls should deny access by default</a:t>
            </a:r>
          </a:p>
        </p:txBody>
      </p:sp>
      <p:sp>
        <p:nvSpPr>
          <p:cNvPr id="3" name="Title 2">
            <a:extLst>
              <a:ext uri="{FF2B5EF4-FFF2-40B4-BE49-F238E27FC236}">
                <a16:creationId xmlns:a16="http://schemas.microsoft.com/office/drawing/2014/main" id="{E21A21A0-3C05-4882-836C-D7C9A58A2AFA}"/>
              </a:ext>
            </a:extLst>
          </p:cNvPr>
          <p:cNvSpPr>
            <a:spLocks noGrp="1"/>
          </p:cNvSpPr>
          <p:nvPr>
            <p:ph type="title"/>
          </p:nvPr>
        </p:nvSpPr>
        <p:spPr/>
        <p:txBody>
          <a:bodyPr/>
          <a:lstStyle/>
          <a:p>
            <a:r>
              <a:rPr lang="en-US" dirty="0"/>
              <a:t>Least Privilege and Implicit Deny</a:t>
            </a:r>
          </a:p>
        </p:txBody>
      </p:sp>
      <p:sp>
        <p:nvSpPr>
          <p:cNvPr id="4" name="Footer Placeholder 3">
            <a:extLst>
              <a:ext uri="{FF2B5EF4-FFF2-40B4-BE49-F238E27FC236}">
                <a16:creationId xmlns:a16="http://schemas.microsoft.com/office/drawing/2014/main" id="{AD34801F-C748-420F-95BB-49ED642E8E6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0BF0F9F-F91F-4283-87FD-35850E221299}"/>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871281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0042F6-E448-4743-AA92-1D99EC47E049}"/>
              </a:ext>
            </a:extLst>
          </p:cNvPr>
          <p:cNvSpPr>
            <a:spLocks noGrp="1"/>
          </p:cNvSpPr>
          <p:nvPr>
            <p:ph idx="1"/>
          </p:nvPr>
        </p:nvSpPr>
        <p:spPr/>
        <p:txBody>
          <a:bodyPr>
            <a:normAutofit fontScale="62500" lnSpcReduction="20000"/>
          </a:bodyPr>
          <a:lstStyle/>
          <a:p>
            <a:r>
              <a:rPr lang="en-US" dirty="0"/>
              <a:t>Discretionary Access Control (DAC)</a:t>
            </a:r>
          </a:p>
          <a:p>
            <a:pPr lvl="1"/>
            <a:r>
              <a:rPr lang="en-US" dirty="0"/>
              <a:t>Based on ownership</a:t>
            </a:r>
          </a:p>
          <a:p>
            <a:pPr lvl="1"/>
            <a:r>
              <a:rPr lang="en-US" dirty="0"/>
              <a:t>Owner is granted full control over the resource, meaning that he or she can modify its ACL to grant rights to others</a:t>
            </a:r>
          </a:p>
          <a:p>
            <a:r>
              <a:rPr lang="en-US" dirty="0"/>
              <a:t>Role-based Access Control (RBAC)</a:t>
            </a:r>
          </a:p>
          <a:p>
            <a:pPr lvl="1"/>
            <a:r>
              <a:rPr lang="en-US" dirty="0"/>
              <a:t>A set of organizational roles are defined and users allocated to those roles</a:t>
            </a:r>
          </a:p>
          <a:p>
            <a:r>
              <a:rPr lang="en-US" dirty="0"/>
              <a:t>Mandatory Access Control (MAC)</a:t>
            </a:r>
          </a:p>
          <a:p>
            <a:pPr lvl="1"/>
            <a:r>
              <a:rPr lang="en-US" dirty="0"/>
              <a:t>Based on the idea of security clearance levels and labels</a:t>
            </a:r>
          </a:p>
          <a:p>
            <a:pPr lvl="1"/>
            <a:r>
              <a:rPr lang="en-US" dirty="0"/>
              <a:t>Subjects are only permitted to access objects at their own clearance level or below</a:t>
            </a:r>
          </a:p>
          <a:p>
            <a:r>
              <a:rPr lang="en-US" dirty="0"/>
              <a:t>Rule-based access control</a:t>
            </a:r>
          </a:p>
          <a:p>
            <a:pPr lvl="1"/>
            <a:r>
              <a:rPr lang="en-US" dirty="0"/>
              <a:t>Any sort of access control model where access control policies are determined by system-enforced rules rather than system users</a:t>
            </a:r>
          </a:p>
        </p:txBody>
      </p:sp>
      <p:sp>
        <p:nvSpPr>
          <p:cNvPr id="3" name="Title 2">
            <a:extLst>
              <a:ext uri="{FF2B5EF4-FFF2-40B4-BE49-F238E27FC236}">
                <a16:creationId xmlns:a16="http://schemas.microsoft.com/office/drawing/2014/main" id="{A1FAA6F7-7A6A-408E-8353-F91B0FB75309}"/>
              </a:ext>
            </a:extLst>
          </p:cNvPr>
          <p:cNvSpPr>
            <a:spLocks noGrp="1"/>
          </p:cNvSpPr>
          <p:nvPr>
            <p:ph type="title"/>
          </p:nvPr>
        </p:nvSpPr>
        <p:spPr/>
        <p:txBody>
          <a:bodyPr/>
          <a:lstStyle/>
          <a:p>
            <a:r>
              <a:rPr lang="en-US" dirty="0"/>
              <a:t>Authorization Access Models</a:t>
            </a:r>
          </a:p>
        </p:txBody>
      </p:sp>
      <p:sp>
        <p:nvSpPr>
          <p:cNvPr id="4" name="Footer Placeholder 3">
            <a:extLst>
              <a:ext uri="{FF2B5EF4-FFF2-40B4-BE49-F238E27FC236}">
                <a16:creationId xmlns:a16="http://schemas.microsoft.com/office/drawing/2014/main" id="{3C5AD524-F068-41E8-ADA1-1B5F50F58BB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8627DE0-C801-42BF-AF30-75ED9FEE850F}"/>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18840217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F3A6457-76C9-47D6-85C8-4086F166C7C1}"/>
              </a:ext>
            </a:extLst>
          </p:cNvPr>
          <p:cNvSpPr>
            <a:spLocks noGrp="1"/>
          </p:cNvSpPr>
          <p:nvPr>
            <p:ph idx="1"/>
          </p:nvPr>
        </p:nvSpPr>
        <p:spPr/>
        <p:txBody>
          <a:bodyPr>
            <a:normAutofit fontScale="85000" lnSpcReduction="20000"/>
          </a:bodyPr>
          <a:lstStyle/>
          <a:p>
            <a:r>
              <a:rPr lang="en-US" dirty="0"/>
              <a:t>Accounting</a:t>
            </a:r>
          </a:p>
          <a:p>
            <a:pPr lvl="1"/>
            <a:r>
              <a:rPr lang="en-US" dirty="0"/>
              <a:t>Audit trail of how rights have been exercised</a:t>
            </a:r>
          </a:p>
          <a:p>
            <a:pPr lvl="1"/>
            <a:r>
              <a:rPr lang="en-US" dirty="0"/>
              <a:t>Backed by system of logging</a:t>
            </a:r>
          </a:p>
          <a:p>
            <a:r>
              <a:rPr lang="en-US" dirty="0"/>
              <a:t>Non-repudiation</a:t>
            </a:r>
          </a:p>
          <a:p>
            <a:pPr lvl="1"/>
            <a:r>
              <a:rPr lang="en-US" dirty="0"/>
              <a:t>Principle that a user cannot deny having done something</a:t>
            </a:r>
          </a:p>
          <a:p>
            <a:pPr lvl="1"/>
            <a:r>
              <a:rPr lang="en-US" dirty="0"/>
              <a:t>Video</a:t>
            </a:r>
          </a:p>
          <a:p>
            <a:pPr lvl="1"/>
            <a:r>
              <a:rPr lang="en-US" dirty="0"/>
              <a:t>Biometrics</a:t>
            </a:r>
          </a:p>
          <a:p>
            <a:pPr lvl="1"/>
            <a:r>
              <a:rPr lang="en-US" dirty="0"/>
              <a:t>Signature</a:t>
            </a:r>
          </a:p>
          <a:p>
            <a:pPr lvl="1"/>
            <a:r>
              <a:rPr lang="en-US" dirty="0"/>
              <a:t>Receipt</a:t>
            </a:r>
          </a:p>
          <a:p>
            <a:pPr lvl="1"/>
            <a:endParaRPr lang="en-US" dirty="0"/>
          </a:p>
        </p:txBody>
      </p:sp>
      <p:sp>
        <p:nvSpPr>
          <p:cNvPr id="3" name="Title 2">
            <a:extLst>
              <a:ext uri="{FF2B5EF4-FFF2-40B4-BE49-F238E27FC236}">
                <a16:creationId xmlns:a16="http://schemas.microsoft.com/office/drawing/2014/main" id="{E29E24CD-48C0-439E-B6A0-569370FDDDB7}"/>
              </a:ext>
            </a:extLst>
          </p:cNvPr>
          <p:cNvSpPr>
            <a:spLocks noGrp="1"/>
          </p:cNvSpPr>
          <p:nvPr>
            <p:ph type="title"/>
          </p:nvPr>
        </p:nvSpPr>
        <p:spPr/>
        <p:txBody>
          <a:bodyPr/>
          <a:lstStyle/>
          <a:p>
            <a:r>
              <a:rPr lang="en-US" dirty="0"/>
              <a:t>Accounting and Non-repudiation</a:t>
            </a:r>
          </a:p>
        </p:txBody>
      </p:sp>
      <p:sp>
        <p:nvSpPr>
          <p:cNvPr id="4" name="Footer Placeholder 3">
            <a:extLst>
              <a:ext uri="{FF2B5EF4-FFF2-40B4-BE49-F238E27FC236}">
                <a16:creationId xmlns:a16="http://schemas.microsoft.com/office/drawing/2014/main" id="{25D0CB6C-2A0F-4920-ABF0-5C9946F2AA9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C8D2A92-DCFA-4209-9739-936CF4CC7965}"/>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990013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AE7E92-6522-4385-9D43-2B23B3E90DC1}"/>
              </a:ext>
            </a:extLst>
          </p:cNvPr>
          <p:cNvSpPr>
            <a:spLocks noGrp="1"/>
          </p:cNvSpPr>
          <p:nvPr>
            <p:ph idx="1"/>
          </p:nvPr>
        </p:nvSpPr>
        <p:spPr/>
        <p:txBody>
          <a:bodyPr>
            <a:normAutofit fontScale="70000" lnSpcReduction="20000"/>
          </a:bodyPr>
          <a:lstStyle/>
          <a:p>
            <a:r>
              <a:rPr lang="en-US" dirty="0"/>
              <a:t>Ensures that the identity of someone using a computer is validated by the operating system at log on</a:t>
            </a:r>
          </a:p>
          <a:p>
            <a:r>
              <a:rPr lang="en-US" dirty="0"/>
              <a:t>Mandatory logon</a:t>
            </a:r>
          </a:p>
          <a:p>
            <a:r>
              <a:rPr lang="en-US" dirty="0"/>
              <a:t>Windows default accounts</a:t>
            </a:r>
          </a:p>
          <a:p>
            <a:pPr lvl="1"/>
            <a:r>
              <a:rPr lang="en-US" dirty="0"/>
              <a:t>Administrator—in modern Windows versions, disabled in favor of the user created during setup</a:t>
            </a:r>
          </a:p>
          <a:p>
            <a:pPr lvl="1"/>
            <a:r>
              <a:rPr lang="en-US" dirty="0"/>
              <a:t>Guest—disabled by default in modern Windows versions</a:t>
            </a:r>
          </a:p>
          <a:p>
            <a:pPr lvl="1"/>
            <a:r>
              <a:rPr lang="en-US" dirty="0"/>
              <a:t>A user account created during setup (becomes an administrator)</a:t>
            </a:r>
          </a:p>
          <a:p>
            <a:r>
              <a:rPr lang="en-US" dirty="0"/>
              <a:t>Additional user accounts should be configured as standard users, unless there are very good reasons for creating more administrators</a:t>
            </a:r>
          </a:p>
          <a:p>
            <a:endParaRPr lang="en-US" dirty="0"/>
          </a:p>
        </p:txBody>
      </p:sp>
      <p:sp>
        <p:nvSpPr>
          <p:cNvPr id="3" name="Title 2">
            <a:extLst>
              <a:ext uri="{FF2B5EF4-FFF2-40B4-BE49-F238E27FC236}">
                <a16:creationId xmlns:a16="http://schemas.microsoft.com/office/drawing/2014/main" id="{807896B2-6D22-480A-A78F-FA74DB47D789}"/>
              </a:ext>
            </a:extLst>
          </p:cNvPr>
          <p:cNvSpPr>
            <a:spLocks noGrp="1"/>
          </p:cNvSpPr>
          <p:nvPr>
            <p:ph type="title"/>
          </p:nvPr>
        </p:nvSpPr>
        <p:spPr/>
        <p:txBody>
          <a:bodyPr/>
          <a:lstStyle/>
          <a:p>
            <a:r>
              <a:rPr lang="en-US" dirty="0"/>
              <a:t>User Account Types</a:t>
            </a:r>
          </a:p>
        </p:txBody>
      </p:sp>
      <p:sp>
        <p:nvSpPr>
          <p:cNvPr id="4" name="Footer Placeholder 3">
            <a:extLst>
              <a:ext uri="{FF2B5EF4-FFF2-40B4-BE49-F238E27FC236}">
                <a16:creationId xmlns:a16="http://schemas.microsoft.com/office/drawing/2014/main" id="{BD619ED3-9487-474D-B50E-03B594A5137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43CA07F-55B1-4557-9C3E-EDC611848AF8}"/>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39692866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53C855-9205-464B-B879-42F556ADAD0B}"/>
              </a:ext>
            </a:extLst>
          </p:cNvPr>
          <p:cNvSpPr>
            <a:spLocks noGrp="1"/>
          </p:cNvSpPr>
          <p:nvPr>
            <p:ph idx="1"/>
          </p:nvPr>
        </p:nvSpPr>
        <p:spPr/>
        <p:txBody>
          <a:bodyPr>
            <a:normAutofit fontScale="85000" lnSpcReduction="20000"/>
          </a:bodyPr>
          <a:lstStyle/>
          <a:p>
            <a:r>
              <a:rPr lang="en-US" dirty="0"/>
              <a:t>Most user accounts get their privileges from membership of group accounts</a:t>
            </a:r>
          </a:p>
          <a:p>
            <a:r>
              <a:rPr lang="en-US" dirty="0"/>
              <a:t>A user account can be a member of multiple group accounts</a:t>
            </a:r>
          </a:p>
          <a:p>
            <a:r>
              <a:rPr lang="en-US" dirty="0"/>
              <a:t>Windows default group accounts</a:t>
            </a:r>
          </a:p>
          <a:p>
            <a:pPr lvl="1"/>
            <a:r>
              <a:rPr lang="en-US" dirty="0"/>
              <a:t>Administrators—user accounts belonging to this group have complete control over the computer</a:t>
            </a:r>
          </a:p>
          <a:p>
            <a:pPr lvl="1"/>
            <a:r>
              <a:rPr lang="en-US" dirty="0"/>
              <a:t>Standard users—this group allows use of Microsoft Store apps and basic configuration of display and input settings, but tasks such as installing software, configuring hardware, or changing system properties are restricted</a:t>
            </a:r>
          </a:p>
          <a:p>
            <a:pPr lvl="1"/>
            <a:endParaRPr lang="en-US" dirty="0"/>
          </a:p>
        </p:txBody>
      </p:sp>
      <p:sp>
        <p:nvSpPr>
          <p:cNvPr id="3" name="Title 2">
            <a:extLst>
              <a:ext uri="{FF2B5EF4-FFF2-40B4-BE49-F238E27FC236}">
                <a16:creationId xmlns:a16="http://schemas.microsoft.com/office/drawing/2014/main" id="{878AA9C0-1034-45B3-9130-B08514811419}"/>
              </a:ext>
            </a:extLst>
          </p:cNvPr>
          <p:cNvSpPr>
            <a:spLocks noGrp="1"/>
          </p:cNvSpPr>
          <p:nvPr>
            <p:ph type="title"/>
          </p:nvPr>
        </p:nvSpPr>
        <p:spPr/>
        <p:txBody>
          <a:bodyPr/>
          <a:lstStyle/>
          <a:p>
            <a:r>
              <a:rPr lang="en-US" dirty="0"/>
              <a:t>Group Accounts</a:t>
            </a:r>
          </a:p>
        </p:txBody>
      </p:sp>
      <p:sp>
        <p:nvSpPr>
          <p:cNvPr id="4" name="Footer Placeholder 3">
            <a:extLst>
              <a:ext uri="{FF2B5EF4-FFF2-40B4-BE49-F238E27FC236}">
                <a16:creationId xmlns:a16="http://schemas.microsoft.com/office/drawing/2014/main" id="{77805A56-D407-432B-9FAC-7175C6AEA75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35574D8-6309-4C53-9AF2-C060F3DF467F}"/>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22365871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ACC601-3FBF-41FC-9436-6DCE3B90CADE}"/>
              </a:ext>
            </a:extLst>
          </p:cNvPr>
          <p:cNvSpPr>
            <a:spLocks noGrp="1"/>
          </p:cNvSpPr>
          <p:nvPr>
            <p:ph idx="1"/>
          </p:nvPr>
        </p:nvSpPr>
        <p:spPr/>
        <p:txBody>
          <a:bodyPr>
            <a:normAutofit lnSpcReduction="10000"/>
          </a:bodyPr>
          <a:lstStyle/>
          <a:p>
            <a:r>
              <a:rPr lang="en-US" dirty="0"/>
              <a:t>Authentication factors—methods of submitting user credentials</a:t>
            </a:r>
          </a:p>
          <a:p>
            <a:r>
              <a:rPr lang="en-US" dirty="0"/>
              <a:t>Something You Know</a:t>
            </a:r>
          </a:p>
          <a:p>
            <a:pPr lvl="1"/>
            <a:r>
              <a:rPr lang="en-US" dirty="0"/>
              <a:t>Password/passphrase</a:t>
            </a:r>
          </a:p>
          <a:p>
            <a:pPr lvl="1"/>
            <a:r>
              <a:rPr lang="en-US" dirty="0"/>
              <a:t>Personal Identification Number (PIN)</a:t>
            </a:r>
          </a:p>
          <a:p>
            <a:pPr lvl="1"/>
            <a:r>
              <a:rPr lang="en-US" dirty="0"/>
              <a:t>Pattern lock</a:t>
            </a:r>
          </a:p>
          <a:p>
            <a:pPr lvl="1"/>
            <a:r>
              <a:rPr lang="en-US" dirty="0"/>
              <a:t>Personally Identifiable Information (PII) and security questions</a:t>
            </a:r>
          </a:p>
        </p:txBody>
      </p:sp>
      <p:sp>
        <p:nvSpPr>
          <p:cNvPr id="3" name="Title 2">
            <a:extLst>
              <a:ext uri="{FF2B5EF4-FFF2-40B4-BE49-F238E27FC236}">
                <a16:creationId xmlns:a16="http://schemas.microsoft.com/office/drawing/2014/main" id="{23F139CE-5778-45D9-A0C2-6CB4A1DD8403}"/>
              </a:ext>
            </a:extLst>
          </p:cNvPr>
          <p:cNvSpPr>
            <a:spLocks noGrp="1"/>
          </p:cNvSpPr>
          <p:nvPr>
            <p:ph type="title"/>
          </p:nvPr>
        </p:nvSpPr>
        <p:spPr/>
        <p:txBody>
          <a:bodyPr/>
          <a:lstStyle/>
          <a:p>
            <a:r>
              <a:rPr lang="en-US" dirty="0"/>
              <a:t>Something You Know Authentication</a:t>
            </a:r>
          </a:p>
        </p:txBody>
      </p:sp>
      <p:sp>
        <p:nvSpPr>
          <p:cNvPr id="4" name="Footer Placeholder 3">
            <a:extLst>
              <a:ext uri="{FF2B5EF4-FFF2-40B4-BE49-F238E27FC236}">
                <a16:creationId xmlns:a16="http://schemas.microsoft.com/office/drawing/2014/main" id="{C45E7E37-9806-4167-9DE3-10571D01228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6AA3512-C8FA-41DE-BE70-0BAEF9871ECC}"/>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2279966888"/>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3.xml><?xml version="1.0" encoding="utf-8"?>
<ds:datastoreItem xmlns:ds="http://schemas.openxmlformats.org/officeDocument/2006/customXml" ds:itemID="{AECE6F92-100D-4D19-A0E6-9FAB10882386}">
  <ds:schemaRefs>
    <ds:schemaRef ds:uri="http://schemas.microsoft.com/office/2006/documentManagement/types"/>
    <ds:schemaRef ds:uri="http://purl.org/dc/terms/"/>
    <ds:schemaRef ds:uri="http://schemas.openxmlformats.org/package/2006/metadata/core-properties"/>
    <ds:schemaRef ds:uri="95a46270-66ec-4bdf-aabc-d78887d51418"/>
    <ds:schemaRef ds:uri="http://purl.org/dc/dcmitype/"/>
    <ds:schemaRef ds:uri="http://schemas.microsoft.com/office/infopath/2007/PartnerControls"/>
    <ds:schemaRef ds:uri="http://purl.org/dc/elements/1.1/"/>
    <ds:schemaRef ds:uri="315eb565-7267-4a95-9087-2f433ded3c8b"/>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1539</TotalTime>
  <Words>1500</Words>
  <Application>Microsoft Office PowerPoint</Application>
  <PresentationFormat>Widescreen</PresentationFormat>
  <Paragraphs>224</Paragraphs>
  <Slides>25</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Access Controls</vt:lpstr>
      <vt:lpstr>Least Privilege and Implicit Deny</vt:lpstr>
      <vt:lpstr>Authorization Access Models</vt:lpstr>
      <vt:lpstr>Accounting and Non-repudiation</vt:lpstr>
      <vt:lpstr>User Account Types</vt:lpstr>
      <vt:lpstr>Group Accounts</vt:lpstr>
      <vt:lpstr>Something You Know Authentication</vt:lpstr>
      <vt:lpstr>Something You Have Authentication</vt:lpstr>
      <vt:lpstr>Something You Are Authentication</vt:lpstr>
      <vt:lpstr>Somewhere You Are Authentication</vt:lpstr>
      <vt:lpstr>Multifactor and Two-factor Authentication</vt:lpstr>
      <vt:lpstr>Single Sign-On</vt:lpstr>
      <vt:lpstr>Uses of Encryption</vt:lpstr>
      <vt:lpstr>Symmetric Encryption</vt:lpstr>
      <vt:lpstr>Asymmetric Encryption</vt:lpstr>
      <vt:lpstr>Public Key Infrastructure (PKI)</vt:lpstr>
      <vt:lpstr>Digital Signatures</vt:lpstr>
      <vt:lpstr>Cryptographic Hashes</vt:lpstr>
      <vt:lpstr>Data States and VPNs</vt:lpstr>
      <vt:lpstr>Password Cracking</vt:lpstr>
      <vt:lpstr>Password Best Practices</vt:lpstr>
      <vt:lpstr>Password Managers/Fillers and Resets</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2018-08-27T17:41:10Z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